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43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09" autoAdjust="0"/>
    <p:restoredTop sz="83751" autoAdjust="0"/>
  </p:normalViewPr>
  <p:slideViewPr>
    <p:cSldViewPr snapToGrid="0">
      <p:cViewPr varScale="1">
        <p:scale>
          <a:sx n="80" d="100"/>
          <a:sy n="80" d="100"/>
        </p:scale>
        <p:origin x="819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B1ED9A-A1AB-4CB4-9485-F2ABD66BB156}" type="datetimeFigureOut">
              <a:rPr lang="en-US" smtClean="0"/>
              <a:t>9/29/2016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DF583A-E350-437C-8FC6-1F55F1711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992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91CCA-DD6C-4F73-98F1-5FCF0DD5A889}" type="datetimeFigureOut">
              <a:rPr lang="en-US" smtClean="0"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EE294-DECB-4149-8BD0-C5CF3B7C8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02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91CCA-DD6C-4F73-98F1-5FCF0DD5A889}" type="datetimeFigureOut">
              <a:rPr lang="en-US" smtClean="0"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EE294-DECB-4149-8BD0-C5CF3B7C8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0550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91CCA-DD6C-4F73-98F1-5FCF0DD5A889}" type="datetimeFigureOut">
              <a:rPr lang="en-US" smtClean="0"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EE294-DECB-4149-8BD0-C5CF3B7C8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227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91CCA-DD6C-4F73-98F1-5FCF0DD5A889}" type="datetimeFigureOut">
              <a:rPr lang="en-US" smtClean="0"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EE294-DECB-4149-8BD0-C5CF3B7C8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613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91CCA-DD6C-4F73-98F1-5FCF0DD5A889}" type="datetimeFigureOut">
              <a:rPr lang="en-US" smtClean="0"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EE294-DECB-4149-8BD0-C5CF3B7C8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376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91CCA-DD6C-4F73-98F1-5FCF0DD5A889}" type="datetimeFigureOut">
              <a:rPr lang="en-US" smtClean="0"/>
              <a:t>9/29/2016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EE294-DECB-4149-8BD0-C5CF3B7C8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45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91CCA-DD6C-4F73-98F1-5FCF0DD5A889}" type="datetimeFigureOut">
              <a:rPr lang="en-US" smtClean="0"/>
              <a:t>9/29/2016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EE294-DECB-4149-8BD0-C5CF3B7C8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623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91CCA-DD6C-4F73-98F1-5FCF0DD5A889}" type="datetimeFigureOut">
              <a:rPr lang="en-US" smtClean="0"/>
              <a:t>9/29/2016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EE294-DECB-4149-8BD0-C5CF3B7C8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730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91CCA-DD6C-4F73-98F1-5FCF0DD5A889}" type="datetimeFigureOut">
              <a:rPr lang="en-US" smtClean="0"/>
              <a:t>9/29/2016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EE294-DECB-4149-8BD0-C5CF3B7C8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464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91CCA-DD6C-4F73-98F1-5FCF0DD5A889}" type="datetimeFigureOut">
              <a:rPr lang="en-US" smtClean="0"/>
              <a:t>9/29/2016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EE294-DECB-4149-8BD0-C5CF3B7C8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907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91CCA-DD6C-4F73-98F1-5FCF0DD5A889}" type="datetimeFigureOut">
              <a:rPr lang="en-US" smtClean="0"/>
              <a:t>9/29/2016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EE294-DECB-4149-8BD0-C5CF3B7C8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590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491CCA-DD6C-4F73-98F1-5FCF0DD5A889}" type="datetimeFigureOut">
              <a:rPr lang="en-US" smtClean="0"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DEE294-DECB-4149-8BD0-C5CF3B7C8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999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 rot="14527780">
            <a:off x="7311667" y="1554797"/>
            <a:ext cx="1559691" cy="1044533"/>
          </a:xfrm>
          <a:custGeom>
            <a:avLst/>
            <a:gdLst>
              <a:gd name="connsiteX0" fmla="*/ 0 w 8027377"/>
              <a:gd name="connsiteY0" fmla="*/ 1063870 h 1063870"/>
              <a:gd name="connsiteX1" fmla="*/ 738554 w 8027377"/>
              <a:gd name="connsiteY1" fmla="*/ 8793 h 1063870"/>
              <a:gd name="connsiteX2" fmla="*/ 6550269 w 8027377"/>
              <a:gd name="connsiteY2" fmla="*/ 0 h 1063870"/>
              <a:gd name="connsiteX3" fmla="*/ 8027377 w 8027377"/>
              <a:gd name="connsiteY3" fmla="*/ 1055077 h 1063870"/>
              <a:gd name="connsiteX0" fmla="*/ 0 w 8027377"/>
              <a:gd name="connsiteY0" fmla="*/ 1055077 h 1055077"/>
              <a:gd name="connsiteX1" fmla="*/ 738554 w 8027377"/>
              <a:gd name="connsiteY1" fmla="*/ 0 h 1055077"/>
              <a:gd name="connsiteX2" fmla="*/ 2633361 w 8027377"/>
              <a:gd name="connsiteY2" fmla="*/ 4854 h 1055077"/>
              <a:gd name="connsiteX3" fmla="*/ 8027377 w 8027377"/>
              <a:gd name="connsiteY3" fmla="*/ 1046284 h 1055077"/>
              <a:gd name="connsiteX0" fmla="*/ 0 w 7631592"/>
              <a:gd name="connsiteY0" fmla="*/ 1014133 h 1046284"/>
              <a:gd name="connsiteX1" fmla="*/ 342769 w 7631592"/>
              <a:gd name="connsiteY1" fmla="*/ 0 h 1046284"/>
              <a:gd name="connsiteX2" fmla="*/ 2237576 w 7631592"/>
              <a:gd name="connsiteY2" fmla="*/ 4854 h 1046284"/>
              <a:gd name="connsiteX3" fmla="*/ 7631592 w 7631592"/>
              <a:gd name="connsiteY3" fmla="*/ 1046284 h 1046284"/>
              <a:gd name="connsiteX0" fmla="*/ 0 w 7631592"/>
              <a:gd name="connsiteY0" fmla="*/ 1009279 h 1041430"/>
              <a:gd name="connsiteX1" fmla="*/ 247235 w 7631592"/>
              <a:gd name="connsiteY1" fmla="*/ 8794 h 1041430"/>
              <a:gd name="connsiteX2" fmla="*/ 2237576 w 7631592"/>
              <a:gd name="connsiteY2" fmla="*/ 0 h 1041430"/>
              <a:gd name="connsiteX3" fmla="*/ 7631592 w 7631592"/>
              <a:gd name="connsiteY3" fmla="*/ 1041430 h 1041430"/>
              <a:gd name="connsiteX0" fmla="*/ 0 w 7631592"/>
              <a:gd name="connsiteY0" fmla="*/ 1068240 h 1100391"/>
              <a:gd name="connsiteX1" fmla="*/ 464861 w 7631592"/>
              <a:gd name="connsiteY1" fmla="*/ 96 h 1100391"/>
              <a:gd name="connsiteX2" fmla="*/ 2237576 w 7631592"/>
              <a:gd name="connsiteY2" fmla="*/ 58961 h 1100391"/>
              <a:gd name="connsiteX3" fmla="*/ 7631592 w 7631592"/>
              <a:gd name="connsiteY3" fmla="*/ 1100391 h 1100391"/>
              <a:gd name="connsiteX0" fmla="*/ 0 w 7631592"/>
              <a:gd name="connsiteY0" fmla="*/ 1076937 h 1109088"/>
              <a:gd name="connsiteX1" fmla="*/ 464861 w 7631592"/>
              <a:gd name="connsiteY1" fmla="*/ 8793 h 1109088"/>
              <a:gd name="connsiteX2" fmla="*/ 2137132 w 7631592"/>
              <a:gd name="connsiteY2" fmla="*/ 0 h 1109088"/>
              <a:gd name="connsiteX3" fmla="*/ 7631592 w 7631592"/>
              <a:gd name="connsiteY3" fmla="*/ 1109088 h 1109088"/>
              <a:gd name="connsiteX0" fmla="*/ 0 w 7631592"/>
              <a:gd name="connsiteY0" fmla="*/ 1076937 h 1109088"/>
              <a:gd name="connsiteX1" fmla="*/ 464861 w 7631592"/>
              <a:gd name="connsiteY1" fmla="*/ 8793 h 1109088"/>
              <a:gd name="connsiteX2" fmla="*/ 2137132 w 7631592"/>
              <a:gd name="connsiteY2" fmla="*/ 0 h 1109088"/>
              <a:gd name="connsiteX3" fmla="*/ 7631592 w 7631592"/>
              <a:gd name="connsiteY3" fmla="*/ 1109088 h 1109088"/>
              <a:gd name="connsiteX0" fmla="*/ 0 w 7732034"/>
              <a:gd name="connsiteY0" fmla="*/ 1076937 h 1076937"/>
              <a:gd name="connsiteX1" fmla="*/ 464861 w 7732034"/>
              <a:gd name="connsiteY1" fmla="*/ 8793 h 1076937"/>
              <a:gd name="connsiteX2" fmla="*/ 2137132 w 7732034"/>
              <a:gd name="connsiteY2" fmla="*/ 0 h 1076937"/>
              <a:gd name="connsiteX3" fmla="*/ 7732034 w 7732034"/>
              <a:gd name="connsiteY3" fmla="*/ 939940 h 1076937"/>
              <a:gd name="connsiteX0" fmla="*/ 0 w 7732034"/>
              <a:gd name="connsiteY0" fmla="*/ 1076937 h 1076937"/>
              <a:gd name="connsiteX1" fmla="*/ 464861 w 7732034"/>
              <a:gd name="connsiteY1" fmla="*/ 8793 h 1076937"/>
              <a:gd name="connsiteX2" fmla="*/ 2137132 w 7732034"/>
              <a:gd name="connsiteY2" fmla="*/ 0 h 1076937"/>
              <a:gd name="connsiteX3" fmla="*/ 7732034 w 7732034"/>
              <a:gd name="connsiteY3" fmla="*/ 939940 h 1076937"/>
              <a:gd name="connsiteX0" fmla="*/ 0 w 7313522"/>
              <a:gd name="connsiteY0" fmla="*/ 1104000 h 1104000"/>
              <a:gd name="connsiteX1" fmla="*/ 46349 w 7313522"/>
              <a:gd name="connsiteY1" fmla="*/ 8793 h 1104000"/>
              <a:gd name="connsiteX2" fmla="*/ 1718620 w 7313522"/>
              <a:gd name="connsiteY2" fmla="*/ 0 h 1104000"/>
              <a:gd name="connsiteX3" fmla="*/ 7313522 w 7313522"/>
              <a:gd name="connsiteY3" fmla="*/ 939940 h 1104000"/>
              <a:gd name="connsiteX0" fmla="*/ 0 w 7280040"/>
              <a:gd name="connsiteY0" fmla="*/ 1570850 h 1570850"/>
              <a:gd name="connsiteX1" fmla="*/ 12867 w 7280040"/>
              <a:gd name="connsiteY1" fmla="*/ 8793 h 1570850"/>
              <a:gd name="connsiteX2" fmla="*/ 1685138 w 7280040"/>
              <a:gd name="connsiteY2" fmla="*/ 0 h 1570850"/>
              <a:gd name="connsiteX3" fmla="*/ 7280040 w 7280040"/>
              <a:gd name="connsiteY3" fmla="*/ 939940 h 1570850"/>
              <a:gd name="connsiteX0" fmla="*/ 0 w 7280040"/>
              <a:gd name="connsiteY0" fmla="*/ 1586162 h 1586162"/>
              <a:gd name="connsiteX1" fmla="*/ 12867 w 7280040"/>
              <a:gd name="connsiteY1" fmla="*/ 24105 h 1586162"/>
              <a:gd name="connsiteX2" fmla="*/ 3402925 w 7280040"/>
              <a:gd name="connsiteY2" fmla="*/ 0 h 1586162"/>
              <a:gd name="connsiteX3" fmla="*/ 7280040 w 7280040"/>
              <a:gd name="connsiteY3" fmla="*/ 955252 h 1586162"/>
              <a:gd name="connsiteX0" fmla="*/ 47686 w 7327726"/>
              <a:gd name="connsiteY0" fmla="*/ 1592284 h 1592284"/>
              <a:gd name="connsiteX1" fmla="*/ 0 w 7327726"/>
              <a:gd name="connsiteY1" fmla="*/ 0 h 1592284"/>
              <a:gd name="connsiteX2" fmla="*/ 3450611 w 7327726"/>
              <a:gd name="connsiteY2" fmla="*/ 6122 h 1592284"/>
              <a:gd name="connsiteX3" fmla="*/ 7327726 w 7327726"/>
              <a:gd name="connsiteY3" fmla="*/ 961374 h 1592284"/>
              <a:gd name="connsiteX0" fmla="*/ 47686 w 6964428"/>
              <a:gd name="connsiteY0" fmla="*/ 1592284 h 1592284"/>
              <a:gd name="connsiteX1" fmla="*/ 0 w 6964428"/>
              <a:gd name="connsiteY1" fmla="*/ 0 h 1592284"/>
              <a:gd name="connsiteX2" fmla="*/ 3450611 w 6964428"/>
              <a:gd name="connsiteY2" fmla="*/ 6122 h 1592284"/>
              <a:gd name="connsiteX3" fmla="*/ 6964426 w 6964428"/>
              <a:gd name="connsiteY3" fmla="*/ 651548 h 1592284"/>
              <a:gd name="connsiteX0" fmla="*/ 0 w 8006682"/>
              <a:gd name="connsiteY0" fmla="*/ 511672 h 651548"/>
              <a:gd name="connsiteX1" fmla="*/ 1042254 w 8006682"/>
              <a:gd name="connsiteY1" fmla="*/ 0 h 651548"/>
              <a:gd name="connsiteX2" fmla="*/ 4492865 w 8006682"/>
              <a:gd name="connsiteY2" fmla="*/ 6122 h 651548"/>
              <a:gd name="connsiteX3" fmla="*/ 8006680 w 8006682"/>
              <a:gd name="connsiteY3" fmla="*/ 651548 h 651548"/>
              <a:gd name="connsiteX0" fmla="*/ 0 w 7219505"/>
              <a:gd name="connsiteY0" fmla="*/ 511672 h 538197"/>
              <a:gd name="connsiteX1" fmla="*/ 1042254 w 7219505"/>
              <a:gd name="connsiteY1" fmla="*/ 0 h 538197"/>
              <a:gd name="connsiteX2" fmla="*/ 4492865 w 7219505"/>
              <a:gd name="connsiteY2" fmla="*/ 6122 h 538197"/>
              <a:gd name="connsiteX3" fmla="*/ 7219505 w 7219505"/>
              <a:gd name="connsiteY3" fmla="*/ 538197 h 538197"/>
              <a:gd name="connsiteX0" fmla="*/ -3 w 7280055"/>
              <a:gd name="connsiteY0" fmla="*/ 557014 h 557014"/>
              <a:gd name="connsiteX1" fmla="*/ 1102804 w 7280055"/>
              <a:gd name="connsiteY1" fmla="*/ 0 h 557014"/>
              <a:gd name="connsiteX2" fmla="*/ 4553415 w 7280055"/>
              <a:gd name="connsiteY2" fmla="*/ 6122 h 557014"/>
              <a:gd name="connsiteX3" fmla="*/ 7280055 w 7280055"/>
              <a:gd name="connsiteY3" fmla="*/ 538197 h 557014"/>
              <a:gd name="connsiteX0" fmla="*/ 2 w 7280060"/>
              <a:gd name="connsiteY0" fmla="*/ 557014 h 557014"/>
              <a:gd name="connsiteX1" fmla="*/ 1102809 w 7280060"/>
              <a:gd name="connsiteY1" fmla="*/ 0 h 557014"/>
              <a:gd name="connsiteX2" fmla="*/ 4553420 w 7280060"/>
              <a:gd name="connsiteY2" fmla="*/ 6122 h 557014"/>
              <a:gd name="connsiteX3" fmla="*/ 7280060 w 7280060"/>
              <a:gd name="connsiteY3" fmla="*/ 538197 h 557014"/>
              <a:gd name="connsiteX0" fmla="*/ 2 w 7280060"/>
              <a:gd name="connsiteY0" fmla="*/ 557014 h 557014"/>
              <a:gd name="connsiteX1" fmla="*/ 1102809 w 7280060"/>
              <a:gd name="connsiteY1" fmla="*/ 0 h 557014"/>
              <a:gd name="connsiteX2" fmla="*/ 4553420 w 7280060"/>
              <a:gd name="connsiteY2" fmla="*/ 6122 h 557014"/>
              <a:gd name="connsiteX3" fmla="*/ 7280060 w 7280060"/>
              <a:gd name="connsiteY3" fmla="*/ 538197 h 557014"/>
              <a:gd name="connsiteX0" fmla="*/ -2 w 7985821"/>
              <a:gd name="connsiteY0" fmla="*/ 634079 h 634079"/>
              <a:gd name="connsiteX1" fmla="*/ 1808570 w 7985821"/>
              <a:gd name="connsiteY1" fmla="*/ 0 h 634079"/>
              <a:gd name="connsiteX2" fmla="*/ 5259181 w 7985821"/>
              <a:gd name="connsiteY2" fmla="*/ 6122 h 634079"/>
              <a:gd name="connsiteX3" fmla="*/ 7985821 w 7985821"/>
              <a:gd name="connsiteY3" fmla="*/ 538197 h 634079"/>
              <a:gd name="connsiteX0" fmla="*/ 2 w 7985825"/>
              <a:gd name="connsiteY0" fmla="*/ 634079 h 634079"/>
              <a:gd name="connsiteX1" fmla="*/ 1808574 w 7985825"/>
              <a:gd name="connsiteY1" fmla="*/ 0 h 634079"/>
              <a:gd name="connsiteX2" fmla="*/ 5259185 w 7985825"/>
              <a:gd name="connsiteY2" fmla="*/ 6122 h 634079"/>
              <a:gd name="connsiteX3" fmla="*/ 7985825 w 7985825"/>
              <a:gd name="connsiteY3" fmla="*/ 538197 h 634079"/>
              <a:gd name="connsiteX0" fmla="*/ -2 w 7985821"/>
              <a:gd name="connsiteY0" fmla="*/ 627957 h 627957"/>
              <a:gd name="connsiteX1" fmla="*/ 2279066 w 7985821"/>
              <a:gd name="connsiteY1" fmla="*/ 19567 h 627957"/>
              <a:gd name="connsiteX2" fmla="*/ 5259181 w 7985821"/>
              <a:gd name="connsiteY2" fmla="*/ 0 h 627957"/>
              <a:gd name="connsiteX3" fmla="*/ 7985821 w 7985821"/>
              <a:gd name="connsiteY3" fmla="*/ 532075 h 627957"/>
              <a:gd name="connsiteX0" fmla="*/ 2 w 7985825"/>
              <a:gd name="connsiteY0" fmla="*/ 627957 h 627957"/>
              <a:gd name="connsiteX1" fmla="*/ 2279070 w 7985825"/>
              <a:gd name="connsiteY1" fmla="*/ 19567 h 627957"/>
              <a:gd name="connsiteX2" fmla="*/ 5259185 w 7985825"/>
              <a:gd name="connsiteY2" fmla="*/ 0 h 627957"/>
              <a:gd name="connsiteX3" fmla="*/ 7985825 w 7985825"/>
              <a:gd name="connsiteY3" fmla="*/ 532075 h 627957"/>
              <a:gd name="connsiteX0" fmla="*/ -2 w 7927014"/>
              <a:gd name="connsiteY0" fmla="*/ 627957 h 627957"/>
              <a:gd name="connsiteX1" fmla="*/ 2279066 w 7927014"/>
              <a:gd name="connsiteY1" fmla="*/ 19567 h 627957"/>
              <a:gd name="connsiteX2" fmla="*/ 5259181 w 7927014"/>
              <a:gd name="connsiteY2" fmla="*/ 0 h 627957"/>
              <a:gd name="connsiteX3" fmla="*/ 7927012 w 7927014"/>
              <a:gd name="connsiteY3" fmla="*/ 614278 h 627957"/>
              <a:gd name="connsiteX0" fmla="*/ 2 w 7927014"/>
              <a:gd name="connsiteY0" fmla="*/ 627957 h 627957"/>
              <a:gd name="connsiteX1" fmla="*/ 2279070 w 7927014"/>
              <a:gd name="connsiteY1" fmla="*/ 19567 h 627957"/>
              <a:gd name="connsiteX2" fmla="*/ 5259185 w 7927014"/>
              <a:gd name="connsiteY2" fmla="*/ 0 h 627957"/>
              <a:gd name="connsiteX3" fmla="*/ 7927016 w 7927014"/>
              <a:gd name="connsiteY3" fmla="*/ 614278 h 627957"/>
              <a:gd name="connsiteX0" fmla="*/ -2 w 7927014"/>
              <a:gd name="connsiteY0" fmla="*/ 627957 h 627957"/>
              <a:gd name="connsiteX1" fmla="*/ 2279066 w 7927014"/>
              <a:gd name="connsiteY1" fmla="*/ 19567 h 627957"/>
              <a:gd name="connsiteX2" fmla="*/ 5259181 w 7927014"/>
              <a:gd name="connsiteY2" fmla="*/ 0 h 627957"/>
              <a:gd name="connsiteX3" fmla="*/ 7927012 w 7927014"/>
              <a:gd name="connsiteY3" fmla="*/ 614278 h 627957"/>
              <a:gd name="connsiteX0" fmla="*/ 2 w 7927014"/>
              <a:gd name="connsiteY0" fmla="*/ 608390 h 608390"/>
              <a:gd name="connsiteX1" fmla="*/ 2279070 w 7927014"/>
              <a:gd name="connsiteY1" fmla="*/ 0 h 608390"/>
              <a:gd name="connsiteX2" fmla="*/ 5259187 w 7927014"/>
              <a:gd name="connsiteY2" fmla="*/ 447 h 608390"/>
              <a:gd name="connsiteX3" fmla="*/ 7927016 w 7927014"/>
              <a:gd name="connsiteY3" fmla="*/ 594711 h 608390"/>
              <a:gd name="connsiteX0" fmla="*/ -2 w 7927014"/>
              <a:gd name="connsiteY0" fmla="*/ 612390 h 612390"/>
              <a:gd name="connsiteX1" fmla="*/ 2279066 w 7927014"/>
              <a:gd name="connsiteY1" fmla="*/ 4000 h 612390"/>
              <a:gd name="connsiteX2" fmla="*/ 5233726 w 7927014"/>
              <a:gd name="connsiteY2" fmla="*/ 0 h 612390"/>
              <a:gd name="connsiteX3" fmla="*/ 7927012 w 7927014"/>
              <a:gd name="connsiteY3" fmla="*/ 598711 h 612390"/>
              <a:gd name="connsiteX0" fmla="*/ 2 w 7927014"/>
              <a:gd name="connsiteY0" fmla="*/ 612390 h 612390"/>
              <a:gd name="connsiteX1" fmla="*/ 2973613 w 7927014"/>
              <a:gd name="connsiteY1" fmla="*/ 7611 h 612390"/>
              <a:gd name="connsiteX2" fmla="*/ 5233730 w 7927014"/>
              <a:gd name="connsiteY2" fmla="*/ 0 h 612390"/>
              <a:gd name="connsiteX3" fmla="*/ 7927016 w 7927014"/>
              <a:gd name="connsiteY3" fmla="*/ 598711 h 612390"/>
              <a:gd name="connsiteX0" fmla="*/ -2 w 7927014"/>
              <a:gd name="connsiteY0" fmla="*/ 618401 h 618401"/>
              <a:gd name="connsiteX1" fmla="*/ 2973609 w 7927014"/>
              <a:gd name="connsiteY1" fmla="*/ 13622 h 618401"/>
              <a:gd name="connsiteX2" fmla="*/ 4835925 w 7927014"/>
              <a:gd name="connsiteY2" fmla="*/ 0 h 618401"/>
              <a:gd name="connsiteX3" fmla="*/ 7927012 w 7927014"/>
              <a:gd name="connsiteY3" fmla="*/ 604722 h 618401"/>
              <a:gd name="connsiteX0" fmla="*/ 2 w 7927014"/>
              <a:gd name="connsiteY0" fmla="*/ 618401 h 618401"/>
              <a:gd name="connsiteX1" fmla="*/ 2973613 w 7927014"/>
              <a:gd name="connsiteY1" fmla="*/ 13622 h 618401"/>
              <a:gd name="connsiteX2" fmla="*/ 4835929 w 7927014"/>
              <a:gd name="connsiteY2" fmla="*/ 0 h 618401"/>
              <a:gd name="connsiteX3" fmla="*/ 7927016 w 7927014"/>
              <a:gd name="connsiteY3" fmla="*/ 604722 h 618401"/>
              <a:gd name="connsiteX0" fmla="*/ -2 w 7927014"/>
              <a:gd name="connsiteY0" fmla="*/ 618401 h 618401"/>
              <a:gd name="connsiteX1" fmla="*/ 2973609 w 7927014"/>
              <a:gd name="connsiteY1" fmla="*/ 13622 h 618401"/>
              <a:gd name="connsiteX2" fmla="*/ 4835925 w 7927014"/>
              <a:gd name="connsiteY2" fmla="*/ 0 h 618401"/>
              <a:gd name="connsiteX3" fmla="*/ 7927012 w 7927014"/>
              <a:gd name="connsiteY3" fmla="*/ 604722 h 618401"/>
              <a:gd name="connsiteX0" fmla="*/ 2 w 7927014"/>
              <a:gd name="connsiteY0" fmla="*/ 618401 h 618401"/>
              <a:gd name="connsiteX1" fmla="*/ 2973613 w 7927014"/>
              <a:gd name="connsiteY1" fmla="*/ 13622 h 618401"/>
              <a:gd name="connsiteX2" fmla="*/ 4835929 w 7927014"/>
              <a:gd name="connsiteY2" fmla="*/ 0 h 618401"/>
              <a:gd name="connsiteX3" fmla="*/ 7927016 w 7927014"/>
              <a:gd name="connsiteY3" fmla="*/ 604722 h 618401"/>
              <a:gd name="connsiteX0" fmla="*/ -2 w 7927014"/>
              <a:gd name="connsiteY0" fmla="*/ 618401 h 618401"/>
              <a:gd name="connsiteX1" fmla="*/ 2973609 w 7927014"/>
              <a:gd name="connsiteY1" fmla="*/ 13622 h 618401"/>
              <a:gd name="connsiteX2" fmla="*/ 4835925 w 7927014"/>
              <a:gd name="connsiteY2" fmla="*/ 0 h 618401"/>
              <a:gd name="connsiteX3" fmla="*/ 7927012 w 7927014"/>
              <a:gd name="connsiteY3" fmla="*/ 604722 h 618401"/>
              <a:gd name="connsiteX0" fmla="*/ 1 w 6583991"/>
              <a:gd name="connsiteY0" fmla="*/ 725657 h 725657"/>
              <a:gd name="connsiteX1" fmla="*/ 1630589 w 6583991"/>
              <a:gd name="connsiteY1" fmla="*/ 13622 h 725657"/>
              <a:gd name="connsiteX2" fmla="*/ 3492905 w 6583991"/>
              <a:gd name="connsiteY2" fmla="*/ 0 h 725657"/>
              <a:gd name="connsiteX3" fmla="*/ 6583992 w 6583991"/>
              <a:gd name="connsiteY3" fmla="*/ 604722 h 725657"/>
              <a:gd name="connsiteX0" fmla="*/ 1 w 6115620"/>
              <a:gd name="connsiteY0" fmla="*/ 725657 h 725657"/>
              <a:gd name="connsiteX1" fmla="*/ 1630589 w 6115620"/>
              <a:gd name="connsiteY1" fmla="*/ 13622 h 725657"/>
              <a:gd name="connsiteX2" fmla="*/ 3492905 w 6115620"/>
              <a:gd name="connsiteY2" fmla="*/ 0 h 725657"/>
              <a:gd name="connsiteX3" fmla="*/ 6115619 w 6115620"/>
              <a:gd name="connsiteY3" fmla="*/ 678642 h 725657"/>
              <a:gd name="connsiteX0" fmla="*/ 1 w 6115620"/>
              <a:gd name="connsiteY0" fmla="*/ 725657 h 725657"/>
              <a:gd name="connsiteX1" fmla="*/ 1630589 w 6115620"/>
              <a:gd name="connsiteY1" fmla="*/ 13622 h 725657"/>
              <a:gd name="connsiteX2" fmla="*/ 3492905 w 6115620"/>
              <a:gd name="connsiteY2" fmla="*/ 0 h 725657"/>
              <a:gd name="connsiteX3" fmla="*/ 6115619 w 6115620"/>
              <a:gd name="connsiteY3" fmla="*/ 678642 h 725657"/>
              <a:gd name="connsiteX0" fmla="*/ 1 w 5818423"/>
              <a:gd name="connsiteY0" fmla="*/ 725657 h 725657"/>
              <a:gd name="connsiteX1" fmla="*/ 1630589 w 5818423"/>
              <a:gd name="connsiteY1" fmla="*/ 13622 h 725657"/>
              <a:gd name="connsiteX2" fmla="*/ 3492905 w 5818423"/>
              <a:gd name="connsiteY2" fmla="*/ 0 h 725657"/>
              <a:gd name="connsiteX3" fmla="*/ 5818424 w 5818423"/>
              <a:gd name="connsiteY3" fmla="*/ 721648 h 725657"/>
              <a:gd name="connsiteX0" fmla="*/ 1 w 5818423"/>
              <a:gd name="connsiteY0" fmla="*/ 725657 h 725657"/>
              <a:gd name="connsiteX1" fmla="*/ 1630589 w 5818423"/>
              <a:gd name="connsiteY1" fmla="*/ 13622 h 725657"/>
              <a:gd name="connsiteX2" fmla="*/ 3492905 w 5818423"/>
              <a:gd name="connsiteY2" fmla="*/ 0 h 725657"/>
              <a:gd name="connsiteX3" fmla="*/ 5818424 w 5818423"/>
              <a:gd name="connsiteY3" fmla="*/ 721648 h 725657"/>
              <a:gd name="connsiteX0" fmla="*/ 1 w 5818423"/>
              <a:gd name="connsiteY0" fmla="*/ 725657 h 725657"/>
              <a:gd name="connsiteX1" fmla="*/ 1630589 w 5818423"/>
              <a:gd name="connsiteY1" fmla="*/ 13622 h 725657"/>
              <a:gd name="connsiteX2" fmla="*/ 3492905 w 5818423"/>
              <a:gd name="connsiteY2" fmla="*/ 0 h 725657"/>
              <a:gd name="connsiteX3" fmla="*/ 5818424 w 5818423"/>
              <a:gd name="connsiteY3" fmla="*/ 721648 h 725657"/>
              <a:gd name="connsiteX0" fmla="*/ 1 w 5818423"/>
              <a:gd name="connsiteY0" fmla="*/ 725657 h 725657"/>
              <a:gd name="connsiteX1" fmla="*/ 1630589 w 5818423"/>
              <a:gd name="connsiteY1" fmla="*/ 13622 h 725657"/>
              <a:gd name="connsiteX2" fmla="*/ 3492905 w 5818423"/>
              <a:gd name="connsiteY2" fmla="*/ 0 h 725657"/>
              <a:gd name="connsiteX3" fmla="*/ 5818424 w 5818423"/>
              <a:gd name="connsiteY3" fmla="*/ 721648 h 725657"/>
              <a:gd name="connsiteX0" fmla="*/ 1 w 5818423"/>
              <a:gd name="connsiteY0" fmla="*/ 725657 h 725657"/>
              <a:gd name="connsiteX1" fmla="*/ 1630589 w 5818423"/>
              <a:gd name="connsiteY1" fmla="*/ 13622 h 725657"/>
              <a:gd name="connsiteX2" fmla="*/ 3492905 w 5818423"/>
              <a:gd name="connsiteY2" fmla="*/ 0 h 725657"/>
              <a:gd name="connsiteX3" fmla="*/ 5818424 w 5818423"/>
              <a:gd name="connsiteY3" fmla="*/ 721648 h 7256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18423" h="725657">
                <a:moveTo>
                  <a:pt x="1" y="725657"/>
                </a:moveTo>
                <a:lnTo>
                  <a:pt x="1630589" y="13622"/>
                </a:lnTo>
                <a:lnTo>
                  <a:pt x="3492905" y="0"/>
                </a:lnTo>
                <a:cubicBezTo>
                  <a:pt x="4138273" y="220383"/>
                  <a:pt x="3627494" y="88772"/>
                  <a:pt x="5818424" y="721648"/>
                </a:cubicBezTo>
              </a:path>
            </a:pathLst>
          </a:custGeom>
          <a:gradFill flip="none" rotWithShape="1">
            <a:gsLst>
              <a:gs pos="0">
                <a:srgbClr val="FF0000"/>
              </a:gs>
              <a:gs pos="98333">
                <a:schemeClr val="bg1"/>
              </a:gs>
              <a:gs pos="61000">
                <a:schemeClr val="bg1">
                  <a:lumMod val="85000"/>
                </a:schemeClr>
              </a:gs>
            </a:gsLst>
            <a:lin ang="5400000" scaled="1"/>
            <a:tileRect/>
          </a:gradFill>
          <a:ln>
            <a:noFill/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reeform 4"/>
          <p:cNvSpPr/>
          <p:nvPr/>
        </p:nvSpPr>
        <p:spPr>
          <a:xfrm rot="17589916">
            <a:off x="7406996" y="4640404"/>
            <a:ext cx="1559691" cy="1044533"/>
          </a:xfrm>
          <a:custGeom>
            <a:avLst/>
            <a:gdLst>
              <a:gd name="connsiteX0" fmla="*/ 0 w 8027377"/>
              <a:gd name="connsiteY0" fmla="*/ 1063870 h 1063870"/>
              <a:gd name="connsiteX1" fmla="*/ 738554 w 8027377"/>
              <a:gd name="connsiteY1" fmla="*/ 8793 h 1063870"/>
              <a:gd name="connsiteX2" fmla="*/ 6550269 w 8027377"/>
              <a:gd name="connsiteY2" fmla="*/ 0 h 1063870"/>
              <a:gd name="connsiteX3" fmla="*/ 8027377 w 8027377"/>
              <a:gd name="connsiteY3" fmla="*/ 1055077 h 1063870"/>
              <a:gd name="connsiteX0" fmla="*/ 0 w 8027377"/>
              <a:gd name="connsiteY0" fmla="*/ 1055077 h 1055077"/>
              <a:gd name="connsiteX1" fmla="*/ 738554 w 8027377"/>
              <a:gd name="connsiteY1" fmla="*/ 0 h 1055077"/>
              <a:gd name="connsiteX2" fmla="*/ 2633361 w 8027377"/>
              <a:gd name="connsiteY2" fmla="*/ 4854 h 1055077"/>
              <a:gd name="connsiteX3" fmla="*/ 8027377 w 8027377"/>
              <a:gd name="connsiteY3" fmla="*/ 1046284 h 1055077"/>
              <a:gd name="connsiteX0" fmla="*/ 0 w 7631592"/>
              <a:gd name="connsiteY0" fmla="*/ 1014133 h 1046284"/>
              <a:gd name="connsiteX1" fmla="*/ 342769 w 7631592"/>
              <a:gd name="connsiteY1" fmla="*/ 0 h 1046284"/>
              <a:gd name="connsiteX2" fmla="*/ 2237576 w 7631592"/>
              <a:gd name="connsiteY2" fmla="*/ 4854 h 1046284"/>
              <a:gd name="connsiteX3" fmla="*/ 7631592 w 7631592"/>
              <a:gd name="connsiteY3" fmla="*/ 1046284 h 1046284"/>
              <a:gd name="connsiteX0" fmla="*/ 0 w 7631592"/>
              <a:gd name="connsiteY0" fmla="*/ 1009279 h 1041430"/>
              <a:gd name="connsiteX1" fmla="*/ 247235 w 7631592"/>
              <a:gd name="connsiteY1" fmla="*/ 8794 h 1041430"/>
              <a:gd name="connsiteX2" fmla="*/ 2237576 w 7631592"/>
              <a:gd name="connsiteY2" fmla="*/ 0 h 1041430"/>
              <a:gd name="connsiteX3" fmla="*/ 7631592 w 7631592"/>
              <a:gd name="connsiteY3" fmla="*/ 1041430 h 1041430"/>
              <a:gd name="connsiteX0" fmla="*/ 0 w 7631592"/>
              <a:gd name="connsiteY0" fmla="*/ 1068240 h 1100391"/>
              <a:gd name="connsiteX1" fmla="*/ 464861 w 7631592"/>
              <a:gd name="connsiteY1" fmla="*/ 96 h 1100391"/>
              <a:gd name="connsiteX2" fmla="*/ 2237576 w 7631592"/>
              <a:gd name="connsiteY2" fmla="*/ 58961 h 1100391"/>
              <a:gd name="connsiteX3" fmla="*/ 7631592 w 7631592"/>
              <a:gd name="connsiteY3" fmla="*/ 1100391 h 1100391"/>
              <a:gd name="connsiteX0" fmla="*/ 0 w 7631592"/>
              <a:gd name="connsiteY0" fmla="*/ 1076937 h 1109088"/>
              <a:gd name="connsiteX1" fmla="*/ 464861 w 7631592"/>
              <a:gd name="connsiteY1" fmla="*/ 8793 h 1109088"/>
              <a:gd name="connsiteX2" fmla="*/ 2137132 w 7631592"/>
              <a:gd name="connsiteY2" fmla="*/ 0 h 1109088"/>
              <a:gd name="connsiteX3" fmla="*/ 7631592 w 7631592"/>
              <a:gd name="connsiteY3" fmla="*/ 1109088 h 1109088"/>
              <a:gd name="connsiteX0" fmla="*/ 0 w 7631592"/>
              <a:gd name="connsiteY0" fmla="*/ 1076937 h 1109088"/>
              <a:gd name="connsiteX1" fmla="*/ 464861 w 7631592"/>
              <a:gd name="connsiteY1" fmla="*/ 8793 h 1109088"/>
              <a:gd name="connsiteX2" fmla="*/ 2137132 w 7631592"/>
              <a:gd name="connsiteY2" fmla="*/ 0 h 1109088"/>
              <a:gd name="connsiteX3" fmla="*/ 7631592 w 7631592"/>
              <a:gd name="connsiteY3" fmla="*/ 1109088 h 1109088"/>
              <a:gd name="connsiteX0" fmla="*/ 0 w 7732034"/>
              <a:gd name="connsiteY0" fmla="*/ 1076937 h 1076937"/>
              <a:gd name="connsiteX1" fmla="*/ 464861 w 7732034"/>
              <a:gd name="connsiteY1" fmla="*/ 8793 h 1076937"/>
              <a:gd name="connsiteX2" fmla="*/ 2137132 w 7732034"/>
              <a:gd name="connsiteY2" fmla="*/ 0 h 1076937"/>
              <a:gd name="connsiteX3" fmla="*/ 7732034 w 7732034"/>
              <a:gd name="connsiteY3" fmla="*/ 939940 h 1076937"/>
              <a:gd name="connsiteX0" fmla="*/ 0 w 7732034"/>
              <a:gd name="connsiteY0" fmla="*/ 1076937 h 1076937"/>
              <a:gd name="connsiteX1" fmla="*/ 464861 w 7732034"/>
              <a:gd name="connsiteY1" fmla="*/ 8793 h 1076937"/>
              <a:gd name="connsiteX2" fmla="*/ 2137132 w 7732034"/>
              <a:gd name="connsiteY2" fmla="*/ 0 h 1076937"/>
              <a:gd name="connsiteX3" fmla="*/ 7732034 w 7732034"/>
              <a:gd name="connsiteY3" fmla="*/ 939940 h 1076937"/>
              <a:gd name="connsiteX0" fmla="*/ 0 w 7313522"/>
              <a:gd name="connsiteY0" fmla="*/ 1104000 h 1104000"/>
              <a:gd name="connsiteX1" fmla="*/ 46349 w 7313522"/>
              <a:gd name="connsiteY1" fmla="*/ 8793 h 1104000"/>
              <a:gd name="connsiteX2" fmla="*/ 1718620 w 7313522"/>
              <a:gd name="connsiteY2" fmla="*/ 0 h 1104000"/>
              <a:gd name="connsiteX3" fmla="*/ 7313522 w 7313522"/>
              <a:gd name="connsiteY3" fmla="*/ 939940 h 1104000"/>
              <a:gd name="connsiteX0" fmla="*/ 0 w 7280040"/>
              <a:gd name="connsiteY0" fmla="*/ 1570850 h 1570850"/>
              <a:gd name="connsiteX1" fmla="*/ 12867 w 7280040"/>
              <a:gd name="connsiteY1" fmla="*/ 8793 h 1570850"/>
              <a:gd name="connsiteX2" fmla="*/ 1685138 w 7280040"/>
              <a:gd name="connsiteY2" fmla="*/ 0 h 1570850"/>
              <a:gd name="connsiteX3" fmla="*/ 7280040 w 7280040"/>
              <a:gd name="connsiteY3" fmla="*/ 939940 h 1570850"/>
              <a:gd name="connsiteX0" fmla="*/ 0 w 7280040"/>
              <a:gd name="connsiteY0" fmla="*/ 1586162 h 1586162"/>
              <a:gd name="connsiteX1" fmla="*/ 12867 w 7280040"/>
              <a:gd name="connsiteY1" fmla="*/ 24105 h 1586162"/>
              <a:gd name="connsiteX2" fmla="*/ 3402925 w 7280040"/>
              <a:gd name="connsiteY2" fmla="*/ 0 h 1586162"/>
              <a:gd name="connsiteX3" fmla="*/ 7280040 w 7280040"/>
              <a:gd name="connsiteY3" fmla="*/ 955252 h 1586162"/>
              <a:gd name="connsiteX0" fmla="*/ 47686 w 7327726"/>
              <a:gd name="connsiteY0" fmla="*/ 1592284 h 1592284"/>
              <a:gd name="connsiteX1" fmla="*/ 0 w 7327726"/>
              <a:gd name="connsiteY1" fmla="*/ 0 h 1592284"/>
              <a:gd name="connsiteX2" fmla="*/ 3450611 w 7327726"/>
              <a:gd name="connsiteY2" fmla="*/ 6122 h 1592284"/>
              <a:gd name="connsiteX3" fmla="*/ 7327726 w 7327726"/>
              <a:gd name="connsiteY3" fmla="*/ 961374 h 1592284"/>
              <a:gd name="connsiteX0" fmla="*/ 47686 w 6964428"/>
              <a:gd name="connsiteY0" fmla="*/ 1592284 h 1592284"/>
              <a:gd name="connsiteX1" fmla="*/ 0 w 6964428"/>
              <a:gd name="connsiteY1" fmla="*/ 0 h 1592284"/>
              <a:gd name="connsiteX2" fmla="*/ 3450611 w 6964428"/>
              <a:gd name="connsiteY2" fmla="*/ 6122 h 1592284"/>
              <a:gd name="connsiteX3" fmla="*/ 6964426 w 6964428"/>
              <a:gd name="connsiteY3" fmla="*/ 651548 h 1592284"/>
              <a:gd name="connsiteX0" fmla="*/ 0 w 8006682"/>
              <a:gd name="connsiteY0" fmla="*/ 511672 h 651548"/>
              <a:gd name="connsiteX1" fmla="*/ 1042254 w 8006682"/>
              <a:gd name="connsiteY1" fmla="*/ 0 h 651548"/>
              <a:gd name="connsiteX2" fmla="*/ 4492865 w 8006682"/>
              <a:gd name="connsiteY2" fmla="*/ 6122 h 651548"/>
              <a:gd name="connsiteX3" fmla="*/ 8006680 w 8006682"/>
              <a:gd name="connsiteY3" fmla="*/ 651548 h 651548"/>
              <a:gd name="connsiteX0" fmla="*/ 0 w 7219505"/>
              <a:gd name="connsiteY0" fmla="*/ 511672 h 538197"/>
              <a:gd name="connsiteX1" fmla="*/ 1042254 w 7219505"/>
              <a:gd name="connsiteY1" fmla="*/ 0 h 538197"/>
              <a:gd name="connsiteX2" fmla="*/ 4492865 w 7219505"/>
              <a:gd name="connsiteY2" fmla="*/ 6122 h 538197"/>
              <a:gd name="connsiteX3" fmla="*/ 7219505 w 7219505"/>
              <a:gd name="connsiteY3" fmla="*/ 538197 h 538197"/>
              <a:gd name="connsiteX0" fmla="*/ -3 w 7280055"/>
              <a:gd name="connsiteY0" fmla="*/ 557014 h 557014"/>
              <a:gd name="connsiteX1" fmla="*/ 1102804 w 7280055"/>
              <a:gd name="connsiteY1" fmla="*/ 0 h 557014"/>
              <a:gd name="connsiteX2" fmla="*/ 4553415 w 7280055"/>
              <a:gd name="connsiteY2" fmla="*/ 6122 h 557014"/>
              <a:gd name="connsiteX3" fmla="*/ 7280055 w 7280055"/>
              <a:gd name="connsiteY3" fmla="*/ 538197 h 557014"/>
              <a:gd name="connsiteX0" fmla="*/ 2 w 7280060"/>
              <a:gd name="connsiteY0" fmla="*/ 557014 h 557014"/>
              <a:gd name="connsiteX1" fmla="*/ 1102809 w 7280060"/>
              <a:gd name="connsiteY1" fmla="*/ 0 h 557014"/>
              <a:gd name="connsiteX2" fmla="*/ 4553420 w 7280060"/>
              <a:gd name="connsiteY2" fmla="*/ 6122 h 557014"/>
              <a:gd name="connsiteX3" fmla="*/ 7280060 w 7280060"/>
              <a:gd name="connsiteY3" fmla="*/ 538197 h 557014"/>
              <a:gd name="connsiteX0" fmla="*/ 2 w 7280060"/>
              <a:gd name="connsiteY0" fmla="*/ 557014 h 557014"/>
              <a:gd name="connsiteX1" fmla="*/ 1102809 w 7280060"/>
              <a:gd name="connsiteY1" fmla="*/ 0 h 557014"/>
              <a:gd name="connsiteX2" fmla="*/ 4553420 w 7280060"/>
              <a:gd name="connsiteY2" fmla="*/ 6122 h 557014"/>
              <a:gd name="connsiteX3" fmla="*/ 7280060 w 7280060"/>
              <a:gd name="connsiteY3" fmla="*/ 538197 h 557014"/>
              <a:gd name="connsiteX0" fmla="*/ -2 w 7985821"/>
              <a:gd name="connsiteY0" fmla="*/ 634079 h 634079"/>
              <a:gd name="connsiteX1" fmla="*/ 1808570 w 7985821"/>
              <a:gd name="connsiteY1" fmla="*/ 0 h 634079"/>
              <a:gd name="connsiteX2" fmla="*/ 5259181 w 7985821"/>
              <a:gd name="connsiteY2" fmla="*/ 6122 h 634079"/>
              <a:gd name="connsiteX3" fmla="*/ 7985821 w 7985821"/>
              <a:gd name="connsiteY3" fmla="*/ 538197 h 634079"/>
              <a:gd name="connsiteX0" fmla="*/ 2 w 7985825"/>
              <a:gd name="connsiteY0" fmla="*/ 634079 h 634079"/>
              <a:gd name="connsiteX1" fmla="*/ 1808574 w 7985825"/>
              <a:gd name="connsiteY1" fmla="*/ 0 h 634079"/>
              <a:gd name="connsiteX2" fmla="*/ 5259185 w 7985825"/>
              <a:gd name="connsiteY2" fmla="*/ 6122 h 634079"/>
              <a:gd name="connsiteX3" fmla="*/ 7985825 w 7985825"/>
              <a:gd name="connsiteY3" fmla="*/ 538197 h 634079"/>
              <a:gd name="connsiteX0" fmla="*/ -2 w 7985821"/>
              <a:gd name="connsiteY0" fmla="*/ 627957 h 627957"/>
              <a:gd name="connsiteX1" fmla="*/ 2279066 w 7985821"/>
              <a:gd name="connsiteY1" fmla="*/ 19567 h 627957"/>
              <a:gd name="connsiteX2" fmla="*/ 5259181 w 7985821"/>
              <a:gd name="connsiteY2" fmla="*/ 0 h 627957"/>
              <a:gd name="connsiteX3" fmla="*/ 7985821 w 7985821"/>
              <a:gd name="connsiteY3" fmla="*/ 532075 h 627957"/>
              <a:gd name="connsiteX0" fmla="*/ 2 w 7985825"/>
              <a:gd name="connsiteY0" fmla="*/ 627957 h 627957"/>
              <a:gd name="connsiteX1" fmla="*/ 2279070 w 7985825"/>
              <a:gd name="connsiteY1" fmla="*/ 19567 h 627957"/>
              <a:gd name="connsiteX2" fmla="*/ 5259185 w 7985825"/>
              <a:gd name="connsiteY2" fmla="*/ 0 h 627957"/>
              <a:gd name="connsiteX3" fmla="*/ 7985825 w 7985825"/>
              <a:gd name="connsiteY3" fmla="*/ 532075 h 627957"/>
              <a:gd name="connsiteX0" fmla="*/ -2 w 7927014"/>
              <a:gd name="connsiteY0" fmla="*/ 627957 h 627957"/>
              <a:gd name="connsiteX1" fmla="*/ 2279066 w 7927014"/>
              <a:gd name="connsiteY1" fmla="*/ 19567 h 627957"/>
              <a:gd name="connsiteX2" fmla="*/ 5259181 w 7927014"/>
              <a:gd name="connsiteY2" fmla="*/ 0 h 627957"/>
              <a:gd name="connsiteX3" fmla="*/ 7927012 w 7927014"/>
              <a:gd name="connsiteY3" fmla="*/ 614278 h 627957"/>
              <a:gd name="connsiteX0" fmla="*/ 2 w 7927014"/>
              <a:gd name="connsiteY0" fmla="*/ 627957 h 627957"/>
              <a:gd name="connsiteX1" fmla="*/ 2279070 w 7927014"/>
              <a:gd name="connsiteY1" fmla="*/ 19567 h 627957"/>
              <a:gd name="connsiteX2" fmla="*/ 5259185 w 7927014"/>
              <a:gd name="connsiteY2" fmla="*/ 0 h 627957"/>
              <a:gd name="connsiteX3" fmla="*/ 7927016 w 7927014"/>
              <a:gd name="connsiteY3" fmla="*/ 614278 h 627957"/>
              <a:gd name="connsiteX0" fmla="*/ -2 w 7927014"/>
              <a:gd name="connsiteY0" fmla="*/ 627957 h 627957"/>
              <a:gd name="connsiteX1" fmla="*/ 2279066 w 7927014"/>
              <a:gd name="connsiteY1" fmla="*/ 19567 h 627957"/>
              <a:gd name="connsiteX2" fmla="*/ 5259181 w 7927014"/>
              <a:gd name="connsiteY2" fmla="*/ 0 h 627957"/>
              <a:gd name="connsiteX3" fmla="*/ 7927012 w 7927014"/>
              <a:gd name="connsiteY3" fmla="*/ 614278 h 627957"/>
              <a:gd name="connsiteX0" fmla="*/ 2 w 7927014"/>
              <a:gd name="connsiteY0" fmla="*/ 608390 h 608390"/>
              <a:gd name="connsiteX1" fmla="*/ 2279070 w 7927014"/>
              <a:gd name="connsiteY1" fmla="*/ 0 h 608390"/>
              <a:gd name="connsiteX2" fmla="*/ 5259187 w 7927014"/>
              <a:gd name="connsiteY2" fmla="*/ 447 h 608390"/>
              <a:gd name="connsiteX3" fmla="*/ 7927016 w 7927014"/>
              <a:gd name="connsiteY3" fmla="*/ 594711 h 608390"/>
              <a:gd name="connsiteX0" fmla="*/ -2 w 7927014"/>
              <a:gd name="connsiteY0" fmla="*/ 612390 h 612390"/>
              <a:gd name="connsiteX1" fmla="*/ 2279066 w 7927014"/>
              <a:gd name="connsiteY1" fmla="*/ 4000 h 612390"/>
              <a:gd name="connsiteX2" fmla="*/ 5233726 w 7927014"/>
              <a:gd name="connsiteY2" fmla="*/ 0 h 612390"/>
              <a:gd name="connsiteX3" fmla="*/ 7927012 w 7927014"/>
              <a:gd name="connsiteY3" fmla="*/ 598711 h 612390"/>
              <a:gd name="connsiteX0" fmla="*/ 2 w 7927014"/>
              <a:gd name="connsiteY0" fmla="*/ 612390 h 612390"/>
              <a:gd name="connsiteX1" fmla="*/ 2973613 w 7927014"/>
              <a:gd name="connsiteY1" fmla="*/ 7611 h 612390"/>
              <a:gd name="connsiteX2" fmla="*/ 5233730 w 7927014"/>
              <a:gd name="connsiteY2" fmla="*/ 0 h 612390"/>
              <a:gd name="connsiteX3" fmla="*/ 7927016 w 7927014"/>
              <a:gd name="connsiteY3" fmla="*/ 598711 h 612390"/>
              <a:gd name="connsiteX0" fmla="*/ -2 w 7927014"/>
              <a:gd name="connsiteY0" fmla="*/ 618401 h 618401"/>
              <a:gd name="connsiteX1" fmla="*/ 2973609 w 7927014"/>
              <a:gd name="connsiteY1" fmla="*/ 13622 h 618401"/>
              <a:gd name="connsiteX2" fmla="*/ 4835925 w 7927014"/>
              <a:gd name="connsiteY2" fmla="*/ 0 h 618401"/>
              <a:gd name="connsiteX3" fmla="*/ 7927012 w 7927014"/>
              <a:gd name="connsiteY3" fmla="*/ 604722 h 618401"/>
              <a:gd name="connsiteX0" fmla="*/ 2 w 7927014"/>
              <a:gd name="connsiteY0" fmla="*/ 618401 h 618401"/>
              <a:gd name="connsiteX1" fmla="*/ 2973613 w 7927014"/>
              <a:gd name="connsiteY1" fmla="*/ 13622 h 618401"/>
              <a:gd name="connsiteX2" fmla="*/ 4835929 w 7927014"/>
              <a:gd name="connsiteY2" fmla="*/ 0 h 618401"/>
              <a:gd name="connsiteX3" fmla="*/ 7927016 w 7927014"/>
              <a:gd name="connsiteY3" fmla="*/ 604722 h 618401"/>
              <a:gd name="connsiteX0" fmla="*/ -2 w 7927014"/>
              <a:gd name="connsiteY0" fmla="*/ 618401 h 618401"/>
              <a:gd name="connsiteX1" fmla="*/ 2973609 w 7927014"/>
              <a:gd name="connsiteY1" fmla="*/ 13622 h 618401"/>
              <a:gd name="connsiteX2" fmla="*/ 4835925 w 7927014"/>
              <a:gd name="connsiteY2" fmla="*/ 0 h 618401"/>
              <a:gd name="connsiteX3" fmla="*/ 7927012 w 7927014"/>
              <a:gd name="connsiteY3" fmla="*/ 604722 h 618401"/>
              <a:gd name="connsiteX0" fmla="*/ 2 w 7927014"/>
              <a:gd name="connsiteY0" fmla="*/ 618401 h 618401"/>
              <a:gd name="connsiteX1" fmla="*/ 2973613 w 7927014"/>
              <a:gd name="connsiteY1" fmla="*/ 13622 h 618401"/>
              <a:gd name="connsiteX2" fmla="*/ 4835929 w 7927014"/>
              <a:gd name="connsiteY2" fmla="*/ 0 h 618401"/>
              <a:gd name="connsiteX3" fmla="*/ 7927016 w 7927014"/>
              <a:gd name="connsiteY3" fmla="*/ 604722 h 618401"/>
              <a:gd name="connsiteX0" fmla="*/ -2 w 7927014"/>
              <a:gd name="connsiteY0" fmla="*/ 618401 h 618401"/>
              <a:gd name="connsiteX1" fmla="*/ 2973609 w 7927014"/>
              <a:gd name="connsiteY1" fmla="*/ 13622 h 618401"/>
              <a:gd name="connsiteX2" fmla="*/ 4835925 w 7927014"/>
              <a:gd name="connsiteY2" fmla="*/ 0 h 618401"/>
              <a:gd name="connsiteX3" fmla="*/ 7927012 w 7927014"/>
              <a:gd name="connsiteY3" fmla="*/ 604722 h 618401"/>
              <a:gd name="connsiteX0" fmla="*/ 1 w 6583991"/>
              <a:gd name="connsiteY0" fmla="*/ 725657 h 725657"/>
              <a:gd name="connsiteX1" fmla="*/ 1630589 w 6583991"/>
              <a:gd name="connsiteY1" fmla="*/ 13622 h 725657"/>
              <a:gd name="connsiteX2" fmla="*/ 3492905 w 6583991"/>
              <a:gd name="connsiteY2" fmla="*/ 0 h 725657"/>
              <a:gd name="connsiteX3" fmla="*/ 6583992 w 6583991"/>
              <a:gd name="connsiteY3" fmla="*/ 604722 h 725657"/>
              <a:gd name="connsiteX0" fmla="*/ 1 w 6115620"/>
              <a:gd name="connsiteY0" fmla="*/ 725657 h 725657"/>
              <a:gd name="connsiteX1" fmla="*/ 1630589 w 6115620"/>
              <a:gd name="connsiteY1" fmla="*/ 13622 h 725657"/>
              <a:gd name="connsiteX2" fmla="*/ 3492905 w 6115620"/>
              <a:gd name="connsiteY2" fmla="*/ 0 h 725657"/>
              <a:gd name="connsiteX3" fmla="*/ 6115619 w 6115620"/>
              <a:gd name="connsiteY3" fmla="*/ 678642 h 725657"/>
              <a:gd name="connsiteX0" fmla="*/ 1 w 6115620"/>
              <a:gd name="connsiteY0" fmla="*/ 725657 h 725657"/>
              <a:gd name="connsiteX1" fmla="*/ 1630589 w 6115620"/>
              <a:gd name="connsiteY1" fmla="*/ 13622 h 725657"/>
              <a:gd name="connsiteX2" fmla="*/ 3492905 w 6115620"/>
              <a:gd name="connsiteY2" fmla="*/ 0 h 725657"/>
              <a:gd name="connsiteX3" fmla="*/ 6115619 w 6115620"/>
              <a:gd name="connsiteY3" fmla="*/ 678642 h 725657"/>
              <a:gd name="connsiteX0" fmla="*/ 1 w 5818423"/>
              <a:gd name="connsiteY0" fmla="*/ 725657 h 725657"/>
              <a:gd name="connsiteX1" fmla="*/ 1630589 w 5818423"/>
              <a:gd name="connsiteY1" fmla="*/ 13622 h 725657"/>
              <a:gd name="connsiteX2" fmla="*/ 3492905 w 5818423"/>
              <a:gd name="connsiteY2" fmla="*/ 0 h 725657"/>
              <a:gd name="connsiteX3" fmla="*/ 5818424 w 5818423"/>
              <a:gd name="connsiteY3" fmla="*/ 721648 h 725657"/>
              <a:gd name="connsiteX0" fmla="*/ 1 w 5818423"/>
              <a:gd name="connsiteY0" fmla="*/ 725657 h 725657"/>
              <a:gd name="connsiteX1" fmla="*/ 1630589 w 5818423"/>
              <a:gd name="connsiteY1" fmla="*/ 13622 h 725657"/>
              <a:gd name="connsiteX2" fmla="*/ 3492905 w 5818423"/>
              <a:gd name="connsiteY2" fmla="*/ 0 h 725657"/>
              <a:gd name="connsiteX3" fmla="*/ 5818424 w 5818423"/>
              <a:gd name="connsiteY3" fmla="*/ 721648 h 725657"/>
              <a:gd name="connsiteX0" fmla="*/ 1 w 5818423"/>
              <a:gd name="connsiteY0" fmla="*/ 725657 h 725657"/>
              <a:gd name="connsiteX1" fmla="*/ 1630589 w 5818423"/>
              <a:gd name="connsiteY1" fmla="*/ 13622 h 725657"/>
              <a:gd name="connsiteX2" fmla="*/ 3492905 w 5818423"/>
              <a:gd name="connsiteY2" fmla="*/ 0 h 725657"/>
              <a:gd name="connsiteX3" fmla="*/ 5818424 w 5818423"/>
              <a:gd name="connsiteY3" fmla="*/ 721648 h 725657"/>
              <a:gd name="connsiteX0" fmla="*/ 1 w 5818423"/>
              <a:gd name="connsiteY0" fmla="*/ 725657 h 725657"/>
              <a:gd name="connsiteX1" fmla="*/ 1630589 w 5818423"/>
              <a:gd name="connsiteY1" fmla="*/ 13622 h 725657"/>
              <a:gd name="connsiteX2" fmla="*/ 3492905 w 5818423"/>
              <a:gd name="connsiteY2" fmla="*/ 0 h 725657"/>
              <a:gd name="connsiteX3" fmla="*/ 5818424 w 5818423"/>
              <a:gd name="connsiteY3" fmla="*/ 721648 h 725657"/>
              <a:gd name="connsiteX0" fmla="*/ 1 w 5818423"/>
              <a:gd name="connsiteY0" fmla="*/ 725657 h 725657"/>
              <a:gd name="connsiteX1" fmla="*/ 1630589 w 5818423"/>
              <a:gd name="connsiteY1" fmla="*/ 13622 h 725657"/>
              <a:gd name="connsiteX2" fmla="*/ 3492905 w 5818423"/>
              <a:gd name="connsiteY2" fmla="*/ 0 h 725657"/>
              <a:gd name="connsiteX3" fmla="*/ 5818424 w 5818423"/>
              <a:gd name="connsiteY3" fmla="*/ 721648 h 7256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18423" h="725657">
                <a:moveTo>
                  <a:pt x="1" y="725657"/>
                </a:moveTo>
                <a:lnTo>
                  <a:pt x="1630589" y="13622"/>
                </a:lnTo>
                <a:lnTo>
                  <a:pt x="3492905" y="0"/>
                </a:lnTo>
                <a:cubicBezTo>
                  <a:pt x="4138273" y="220383"/>
                  <a:pt x="3627494" y="88772"/>
                  <a:pt x="5818424" y="721648"/>
                </a:cubicBezTo>
              </a:path>
            </a:pathLst>
          </a:custGeom>
          <a:gradFill flip="none" rotWithShape="1">
            <a:gsLst>
              <a:gs pos="0">
                <a:srgbClr val="008000"/>
              </a:gs>
              <a:gs pos="98333">
                <a:schemeClr val="bg1"/>
              </a:gs>
              <a:gs pos="61000">
                <a:schemeClr val="bg1">
                  <a:lumMod val="85000"/>
                </a:schemeClr>
              </a:gs>
            </a:gsLst>
            <a:lin ang="5400000" scaled="1"/>
            <a:tileRect/>
          </a:gradFill>
          <a:ln>
            <a:noFill/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reeform 5"/>
          <p:cNvSpPr/>
          <p:nvPr/>
        </p:nvSpPr>
        <p:spPr>
          <a:xfrm rot="6944822" flipH="1">
            <a:off x="3554012" y="1674398"/>
            <a:ext cx="1559691" cy="1044533"/>
          </a:xfrm>
          <a:custGeom>
            <a:avLst/>
            <a:gdLst>
              <a:gd name="connsiteX0" fmla="*/ 0 w 8027377"/>
              <a:gd name="connsiteY0" fmla="*/ 1063870 h 1063870"/>
              <a:gd name="connsiteX1" fmla="*/ 738554 w 8027377"/>
              <a:gd name="connsiteY1" fmla="*/ 8793 h 1063870"/>
              <a:gd name="connsiteX2" fmla="*/ 6550269 w 8027377"/>
              <a:gd name="connsiteY2" fmla="*/ 0 h 1063870"/>
              <a:gd name="connsiteX3" fmla="*/ 8027377 w 8027377"/>
              <a:gd name="connsiteY3" fmla="*/ 1055077 h 1063870"/>
              <a:gd name="connsiteX0" fmla="*/ 0 w 8027377"/>
              <a:gd name="connsiteY0" fmla="*/ 1055077 h 1055077"/>
              <a:gd name="connsiteX1" fmla="*/ 738554 w 8027377"/>
              <a:gd name="connsiteY1" fmla="*/ 0 h 1055077"/>
              <a:gd name="connsiteX2" fmla="*/ 2633361 w 8027377"/>
              <a:gd name="connsiteY2" fmla="*/ 4854 h 1055077"/>
              <a:gd name="connsiteX3" fmla="*/ 8027377 w 8027377"/>
              <a:gd name="connsiteY3" fmla="*/ 1046284 h 1055077"/>
              <a:gd name="connsiteX0" fmla="*/ 0 w 7631592"/>
              <a:gd name="connsiteY0" fmla="*/ 1014133 h 1046284"/>
              <a:gd name="connsiteX1" fmla="*/ 342769 w 7631592"/>
              <a:gd name="connsiteY1" fmla="*/ 0 h 1046284"/>
              <a:gd name="connsiteX2" fmla="*/ 2237576 w 7631592"/>
              <a:gd name="connsiteY2" fmla="*/ 4854 h 1046284"/>
              <a:gd name="connsiteX3" fmla="*/ 7631592 w 7631592"/>
              <a:gd name="connsiteY3" fmla="*/ 1046284 h 1046284"/>
              <a:gd name="connsiteX0" fmla="*/ 0 w 7631592"/>
              <a:gd name="connsiteY0" fmla="*/ 1009279 h 1041430"/>
              <a:gd name="connsiteX1" fmla="*/ 247235 w 7631592"/>
              <a:gd name="connsiteY1" fmla="*/ 8794 h 1041430"/>
              <a:gd name="connsiteX2" fmla="*/ 2237576 w 7631592"/>
              <a:gd name="connsiteY2" fmla="*/ 0 h 1041430"/>
              <a:gd name="connsiteX3" fmla="*/ 7631592 w 7631592"/>
              <a:gd name="connsiteY3" fmla="*/ 1041430 h 1041430"/>
              <a:gd name="connsiteX0" fmla="*/ 0 w 7631592"/>
              <a:gd name="connsiteY0" fmla="*/ 1068240 h 1100391"/>
              <a:gd name="connsiteX1" fmla="*/ 464861 w 7631592"/>
              <a:gd name="connsiteY1" fmla="*/ 96 h 1100391"/>
              <a:gd name="connsiteX2" fmla="*/ 2237576 w 7631592"/>
              <a:gd name="connsiteY2" fmla="*/ 58961 h 1100391"/>
              <a:gd name="connsiteX3" fmla="*/ 7631592 w 7631592"/>
              <a:gd name="connsiteY3" fmla="*/ 1100391 h 1100391"/>
              <a:gd name="connsiteX0" fmla="*/ 0 w 7631592"/>
              <a:gd name="connsiteY0" fmla="*/ 1076937 h 1109088"/>
              <a:gd name="connsiteX1" fmla="*/ 464861 w 7631592"/>
              <a:gd name="connsiteY1" fmla="*/ 8793 h 1109088"/>
              <a:gd name="connsiteX2" fmla="*/ 2137132 w 7631592"/>
              <a:gd name="connsiteY2" fmla="*/ 0 h 1109088"/>
              <a:gd name="connsiteX3" fmla="*/ 7631592 w 7631592"/>
              <a:gd name="connsiteY3" fmla="*/ 1109088 h 1109088"/>
              <a:gd name="connsiteX0" fmla="*/ 0 w 7631592"/>
              <a:gd name="connsiteY0" fmla="*/ 1076937 h 1109088"/>
              <a:gd name="connsiteX1" fmla="*/ 464861 w 7631592"/>
              <a:gd name="connsiteY1" fmla="*/ 8793 h 1109088"/>
              <a:gd name="connsiteX2" fmla="*/ 2137132 w 7631592"/>
              <a:gd name="connsiteY2" fmla="*/ 0 h 1109088"/>
              <a:gd name="connsiteX3" fmla="*/ 7631592 w 7631592"/>
              <a:gd name="connsiteY3" fmla="*/ 1109088 h 1109088"/>
              <a:gd name="connsiteX0" fmla="*/ 0 w 7732034"/>
              <a:gd name="connsiteY0" fmla="*/ 1076937 h 1076937"/>
              <a:gd name="connsiteX1" fmla="*/ 464861 w 7732034"/>
              <a:gd name="connsiteY1" fmla="*/ 8793 h 1076937"/>
              <a:gd name="connsiteX2" fmla="*/ 2137132 w 7732034"/>
              <a:gd name="connsiteY2" fmla="*/ 0 h 1076937"/>
              <a:gd name="connsiteX3" fmla="*/ 7732034 w 7732034"/>
              <a:gd name="connsiteY3" fmla="*/ 939940 h 1076937"/>
              <a:gd name="connsiteX0" fmla="*/ 0 w 7732034"/>
              <a:gd name="connsiteY0" fmla="*/ 1076937 h 1076937"/>
              <a:gd name="connsiteX1" fmla="*/ 464861 w 7732034"/>
              <a:gd name="connsiteY1" fmla="*/ 8793 h 1076937"/>
              <a:gd name="connsiteX2" fmla="*/ 2137132 w 7732034"/>
              <a:gd name="connsiteY2" fmla="*/ 0 h 1076937"/>
              <a:gd name="connsiteX3" fmla="*/ 7732034 w 7732034"/>
              <a:gd name="connsiteY3" fmla="*/ 939940 h 1076937"/>
              <a:gd name="connsiteX0" fmla="*/ 0 w 7313522"/>
              <a:gd name="connsiteY0" fmla="*/ 1104000 h 1104000"/>
              <a:gd name="connsiteX1" fmla="*/ 46349 w 7313522"/>
              <a:gd name="connsiteY1" fmla="*/ 8793 h 1104000"/>
              <a:gd name="connsiteX2" fmla="*/ 1718620 w 7313522"/>
              <a:gd name="connsiteY2" fmla="*/ 0 h 1104000"/>
              <a:gd name="connsiteX3" fmla="*/ 7313522 w 7313522"/>
              <a:gd name="connsiteY3" fmla="*/ 939940 h 1104000"/>
              <a:gd name="connsiteX0" fmla="*/ 0 w 7280040"/>
              <a:gd name="connsiteY0" fmla="*/ 1570850 h 1570850"/>
              <a:gd name="connsiteX1" fmla="*/ 12867 w 7280040"/>
              <a:gd name="connsiteY1" fmla="*/ 8793 h 1570850"/>
              <a:gd name="connsiteX2" fmla="*/ 1685138 w 7280040"/>
              <a:gd name="connsiteY2" fmla="*/ 0 h 1570850"/>
              <a:gd name="connsiteX3" fmla="*/ 7280040 w 7280040"/>
              <a:gd name="connsiteY3" fmla="*/ 939940 h 1570850"/>
              <a:gd name="connsiteX0" fmla="*/ 0 w 7280040"/>
              <a:gd name="connsiteY0" fmla="*/ 1586162 h 1586162"/>
              <a:gd name="connsiteX1" fmla="*/ 12867 w 7280040"/>
              <a:gd name="connsiteY1" fmla="*/ 24105 h 1586162"/>
              <a:gd name="connsiteX2" fmla="*/ 3402925 w 7280040"/>
              <a:gd name="connsiteY2" fmla="*/ 0 h 1586162"/>
              <a:gd name="connsiteX3" fmla="*/ 7280040 w 7280040"/>
              <a:gd name="connsiteY3" fmla="*/ 955252 h 1586162"/>
              <a:gd name="connsiteX0" fmla="*/ 47686 w 7327726"/>
              <a:gd name="connsiteY0" fmla="*/ 1592284 h 1592284"/>
              <a:gd name="connsiteX1" fmla="*/ 0 w 7327726"/>
              <a:gd name="connsiteY1" fmla="*/ 0 h 1592284"/>
              <a:gd name="connsiteX2" fmla="*/ 3450611 w 7327726"/>
              <a:gd name="connsiteY2" fmla="*/ 6122 h 1592284"/>
              <a:gd name="connsiteX3" fmla="*/ 7327726 w 7327726"/>
              <a:gd name="connsiteY3" fmla="*/ 961374 h 1592284"/>
              <a:gd name="connsiteX0" fmla="*/ 47686 w 6964428"/>
              <a:gd name="connsiteY0" fmla="*/ 1592284 h 1592284"/>
              <a:gd name="connsiteX1" fmla="*/ 0 w 6964428"/>
              <a:gd name="connsiteY1" fmla="*/ 0 h 1592284"/>
              <a:gd name="connsiteX2" fmla="*/ 3450611 w 6964428"/>
              <a:gd name="connsiteY2" fmla="*/ 6122 h 1592284"/>
              <a:gd name="connsiteX3" fmla="*/ 6964426 w 6964428"/>
              <a:gd name="connsiteY3" fmla="*/ 651548 h 1592284"/>
              <a:gd name="connsiteX0" fmla="*/ 0 w 8006682"/>
              <a:gd name="connsiteY0" fmla="*/ 511672 h 651548"/>
              <a:gd name="connsiteX1" fmla="*/ 1042254 w 8006682"/>
              <a:gd name="connsiteY1" fmla="*/ 0 h 651548"/>
              <a:gd name="connsiteX2" fmla="*/ 4492865 w 8006682"/>
              <a:gd name="connsiteY2" fmla="*/ 6122 h 651548"/>
              <a:gd name="connsiteX3" fmla="*/ 8006680 w 8006682"/>
              <a:gd name="connsiteY3" fmla="*/ 651548 h 651548"/>
              <a:gd name="connsiteX0" fmla="*/ 0 w 7219505"/>
              <a:gd name="connsiteY0" fmla="*/ 511672 h 538197"/>
              <a:gd name="connsiteX1" fmla="*/ 1042254 w 7219505"/>
              <a:gd name="connsiteY1" fmla="*/ 0 h 538197"/>
              <a:gd name="connsiteX2" fmla="*/ 4492865 w 7219505"/>
              <a:gd name="connsiteY2" fmla="*/ 6122 h 538197"/>
              <a:gd name="connsiteX3" fmla="*/ 7219505 w 7219505"/>
              <a:gd name="connsiteY3" fmla="*/ 538197 h 538197"/>
              <a:gd name="connsiteX0" fmla="*/ -3 w 7280055"/>
              <a:gd name="connsiteY0" fmla="*/ 557014 h 557014"/>
              <a:gd name="connsiteX1" fmla="*/ 1102804 w 7280055"/>
              <a:gd name="connsiteY1" fmla="*/ 0 h 557014"/>
              <a:gd name="connsiteX2" fmla="*/ 4553415 w 7280055"/>
              <a:gd name="connsiteY2" fmla="*/ 6122 h 557014"/>
              <a:gd name="connsiteX3" fmla="*/ 7280055 w 7280055"/>
              <a:gd name="connsiteY3" fmla="*/ 538197 h 557014"/>
              <a:gd name="connsiteX0" fmla="*/ 2 w 7280060"/>
              <a:gd name="connsiteY0" fmla="*/ 557014 h 557014"/>
              <a:gd name="connsiteX1" fmla="*/ 1102809 w 7280060"/>
              <a:gd name="connsiteY1" fmla="*/ 0 h 557014"/>
              <a:gd name="connsiteX2" fmla="*/ 4553420 w 7280060"/>
              <a:gd name="connsiteY2" fmla="*/ 6122 h 557014"/>
              <a:gd name="connsiteX3" fmla="*/ 7280060 w 7280060"/>
              <a:gd name="connsiteY3" fmla="*/ 538197 h 557014"/>
              <a:gd name="connsiteX0" fmla="*/ 2 w 7280060"/>
              <a:gd name="connsiteY0" fmla="*/ 557014 h 557014"/>
              <a:gd name="connsiteX1" fmla="*/ 1102809 w 7280060"/>
              <a:gd name="connsiteY1" fmla="*/ 0 h 557014"/>
              <a:gd name="connsiteX2" fmla="*/ 4553420 w 7280060"/>
              <a:gd name="connsiteY2" fmla="*/ 6122 h 557014"/>
              <a:gd name="connsiteX3" fmla="*/ 7280060 w 7280060"/>
              <a:gd name="connsiteY3" fmla="*/ 538197 h 557014"/>
              <a:gd name="connsiteX0" fmla="*/ -2 w 7985821"/>
              <a:gd name="connsiteY0" fmla="*/ 634079 h 634079"/>
              <a:gd name="connsiteX1" fmla="*/ 1808570 w 7985821"/>
              <a:gd name="connsiteY1" fmla="*/ 0 h 634079"/>
              <a:gd name="connsiteX2" fmla="*/ 5259181 w 7985821"/>
              <a:gd name="connsiteY2" fmla="*/ 6122 h 634079"/>
              <a:gd name="connsiteX3" fmla="*/ 7985821 w 7985821"/>
              <a:gd name="connsiteY3" fmla="*/ 538197 h 634079"/>
              <a:gd name="connsiteX0" fmla="*/ 2 w 7985825"/>
              <a:gd name="connsiteY0" fmla="*/ 634079 h 634079"/>
              <a:gd name="connsiteX1" fmla="*/ 1808574 w 7985825"/>
              <a:gd name="connsiteY1" fmla="*/ 0 h 634079"/>
              <a:gd name="connsiteX2" fmla="*/ 5259185 w 7985825"/>
              <a:gd name="connsiteY2" fmla="*/ 6122 h 634079"/>
              <a:gd name="connsiteX3" fmla="*/ 7985825 w 7985825"/>
              <a:gd name="connsiteY3" fmla="*/ 538197 h 634079"/>
              <a:gd name="connsiteX0" fmla="*/ -2 w 7985821"/>
              <a:gd name="connsiteY0" fmla="*/ 627957 h 627957"/>
              <a:gd name="connsiteX1" fmla="*/ 2279066 w 7985821"/>
              <a:gd name="connsiteY1" fmla="*/ 19567 h 627957"/>
              <a:gd name="connsiteX2" fmla="*/ 5259181 w 7985821"/>
              <a:gd name="connsiteY2" fmla="*/ 0 h 627957"/>
              <a:gd name="connsiteX3" fmla="*/ 7985821 w 7985821"/>
              <a:gd name="connsiteY3" fmla="*/ 532075 h 627957"/>
              <a:gd name="connsiteX0" fmla="*/ 2 w 7985825"/>
              <a:gd name="connsiteY0" fmla="*/ 627957 h 627957"/>
              <a:gd name="connsiteX1" fmla="*/ 2279070 w 7985825"/>
              <a:gd name="connsiteY1" fmla="*/ 19567 h 627957"/>
              <a:gd name="connsiteX2" fmla="*/ 5259185 w 7985825"/>
              <a:gd name="connsiteY2" fmla="*/ 0 h 627957"/>
              <a:gd name="connsiteX3" fmla="*/ 7985825 w 7985825"/>
              <a:gd name="connsiteY3" fmla="*/ 532075 h 627957"/>
              <a:gd name="connsiteX0" fmla="*/ -2 w 7927014"/>
              <a:gd name="connsiteY0" fmla="*/ 627957 h 627957"/>
              <a:gd name="connsiteX1" fmla="*/ 2279066 w 7927014"/>
              <a:gd name="connsiteY1" fmla="*/ 19567 h 627957"/>
              <a:gd name="connsiteX2" fmla="*/ 5259181 w 7927014"/>
              <a:gd name="connsiteY2" fmla="*/ 0 h 627957"/>
              <a:gd name="connsiteX3" fmla="*/ 7927012 w 7927014"/>
              <a:gd name="connsiteY3" fmla="*/ 614278 h 627957"/>
              <a:gd name="connsiteX0" fmla="*/ 2 w 7927014"/>
              <a:gd name="connsiteY0" fmla="*/ 627957 h 627957"/>
              <a:gd name="connsiteX1" fmla="*/ 2279070 w 7927014"/>
              <a:gd name="connsiteY1" fmla="*/ 19567 h 627957"/>
              <a:gd name="connsiteX2" fmla="*/ 5259185 w 7927014"/>
              <a:gd name="connsiteY2" fmla="*/ 0 h 627957"/>
              <a:gd name="connsiteX3" fmla="*/ 7927016 w 7927014"/>
              <a:gd name="connsiteY3" fmla="*/ 614278 h 627957"/>
              <a:gd name="connsiteX0" fmla="*/ -2 w 7927014"/>
              <a:gd name="connsiteY0" fmla="*/ 627957 h 627957"/>
              <a:gd name="connsiteX1" fmla="*/ 2279066 w 7927014"/>
              <a:gd name="connsiteY1" fmla="*/ 19567 h 627957"/>
              <a:gd name="connsiteX2" fmla="*/ 5259181 w 7927014"/>
              <a:gd name="connsiteY2" fmla="*/ 0 h 627957"/>
              <a:gd name="connsiteX3" fmla="*/ 7927012 w 7927014"/>
              <a:gd name="connsiteY3" fmla="*/ 614278 h 627957"/>
              <a:gd name="connsiteX0" fmla="*/ 2 w 7927014"/>
              <a:gd name="connsiteY0" fmla="*/ 608390 h 608390"/>
              <a:gd name="connsiteX1" fmla="*/ 2279070 w 7927014"/>
              <a:gd name="connsiteY1" fmla="*/ 0 h 608390"/>
              <a:gd name="connsiteX2" fmla="*/ 5259187 w 7927014"/>
              <a:gd name="connsiteY2" fmla="*/ 447 h 608390"/>
              <a:gd name="connsiteX3" fmla="*/ 7927016 w 7927014"/>
              <a:gd name="connsiteY3" fmla="*/ 594711 h 608390"/>
              <a:gd name="connsiteX0" fmla="*/ -2 w 7927014"/>
              <a:gd name="connsiteY0" fmla="*/ 612390 h 612390"/>
              <a:gd name="connsiteX1" fmla="*/ 2279066 w 7927014"/>
              <a:gd name="connsiteY1" fmla="*/ 4000 h 612390"/>
              <a:gd name="connsiteX2" fmla="*/ 5233726 w 7927014"/>
              <a:gd name="connsiteY2" fmla="*/ 0 h 612390"/>
              <a:gd name="connsiteX3" fmla="*/ 7927012 w 7927014"/>
              <a:gd name="connsiteY3" fmla="*/ 598711 h 612390"/>
              <a:gd name="connsiteX0" fmla="*/ 2 w 7927014"/>
              <a:gd name="connsiteY0" fmla="*/ 612390 h 612390"/>
              <a:gd name="connsiteX1" fmla="*/ 2973613 w 7927014"/>
              <a:gd name="connsiteY1" fmla="*/ 7611 h 612390"/>
              <a:gd name="connsiteX2" fmla="*/ 5233730 w 7927014"/>
              <a:gd name="connsiteY2" fmla="*/ 0 h 612390"/>
              <a:gd name="connsiteX3" fmla="*/ 7927016 w 7927014"/>
              <a:gd name="connsiteY3" fmla="*/ 598711 h 612390"/>
              <a:gd name="connsiteX0" fmla="*/ -2 w 7927014"/>
              <a:gd name="connsiteY0" fmla="*/ 618401 h 618401"/>
              <a:gd name="connsiteX1" fmla="*/ 2973609 w 7927014"/>
              <a:gd name="connsiteY1" fmla="*/ 13622 h 618401"/>
              <a:gd name="connsiteX2" fmla="*/ 4835925 w 7927014"/>
              <a:gd name="connsiteY2" fmla="*/ 0 h 618401"/>
              <a:gd name="connsiteX3" fmla="*/ 7927012 w 7927014"/>
              <a:gd name="connsiteY3" fmla="*/ 604722 h 618401"/>
              <a:gd name="connsiteX0" fmla="*/ 2 w 7927014"/>
              <a:gd name="connsiteY0" fmla="*/ 618401 h 618401"/>
              <a:gd name="connsiteX1" fmla="*/ 2973613 w 7927014"/>
              <a:gd name="connsiteY1" fmla="*/ 13622 h 618401"/>
              <a:gd name="connsiteX2" fmla="*/ 4835929 w 7927014"/>
              <a:gd name="connsiteY2" fmla="*/ 0 h 618401"/>
              <a:gd name="connsiteX3" fmla="*/ 7927016 w 7927014"/>
              <a:gd name="connsiteY3" fmla="*/ 604722 h 618401"/>
              <a:gd name="connsiteX0" fmla="*/ -2 w 7927014"/>
              <a:gd name="connsiteY0" fmla="*/ 618401 h 618401"/>
              <a:gd name="connsiteX1" fmla="*/ 2973609 w 7927014"/>
              <a:gd name="connsiteY1" fmla="*/ 13622 h 618401"/>
              <a:gd name="connsiteX2" fmla="*/ 4835925 w 7927014"/>
              <a:gd name="connsiteY2" fmla="*/ 0 h 618401"/>
              <a:gd name="connsiteX3" fmla="*/ 7927012 w 7927014"/>
              <a:gd name="connsiteY3" fmla="*/ 604722 h 618401"/>
              <a:gd name="connsiteX0" fmla="*/ 2 w 7927014"/>
              <a:gd name="connsiteY0" fmla="*/ 618401 h 618401"/>
              <a:gd name="connsiteX1" fmla="*/ 2973613 w 7927014"/>
              <a:gd name="connsiteY1" fmla="*/ 13622 h 618401"/>
              <a:gd name="connsiteX2" fmla="*/ 4835929 w 7927014"/>
              <a:gd name="connsiteY2" fmla="*/ 0 h 618401"/>
              <a:gd name="connsiteX3" fmla="*/ 7927016 w 7927014"/>
              <a:gd name="connsiteY3" fmla="*/ 604722 h 618401"/>
              <a:gd name="connsiteX0" fmla="*/ -2 w 7927014"/>
              <a:gd name="connsiteY0" fmla="*/ 618401 h 618401"/>
              <a:gd name="connsiteX1" fmla="*/ 2973609 w 7927014"/>
              <a:gd name="connsiteY1" fmla="*/ 13622 h 618401"/>
              <a:gd name="connsiteX2" fmla="*/ 4835925 w 7927014"/>
              <a:gd name="connsiteY2" fmla="*/ 0 h 618401"/>
              <a:gd name="connsiteX3" fmla="*/ 7927012 w 7927014"/>
              <a:gd name="connsiteY3" fmla="*/ 604722 h 618401"/>
              <a:gd name="connsiteX0" fmla="*/ 1 w 6583991"/>
              <a:gd name="connsiteY0" fmla="*/ 725657 h 725657"/>
              <a:gd name="connsiteX1" fmla="*/ 1630589 w 6583991"/>
              <a:gd name="connsiteY1" fmla="*/ 13622 h 725657"/>
              <a:gd name="connsiteX2" fmla="*/ 3492905 w 6583991"/>
              <a:gd name="connsiteY2" fmla="*/ 0 h 725657"/>
              <a:gd name="connsiteX3" fmla="*/ 6583992 w 6583991"/>
              <a:gd name="connsiteY3" fmla="*/ 604722 h 725657"/>
              <a:gd name="connsiteX0" fmla="*/ 1 w 6115620"/>
              <a:gd name="connsiteY0" fmla="*/ 725657 h 725657"/>
              <a:gd name="connsiteX1" fmla="*/ 1630589 w 6115620"/>
              <a:gd name="connsiteY1" fmla="*/ 13622 h 725657"/>
              <a:gd name="connsiteX2" fmla="*/ 3492905 w 6115620"/>
              <a:gd name="connsiteY2" fmla="*/ 0 h 725657"/>
              <a:gd name="connsiteX3" fmla="*/ 6115619 w 6115620"/>
              <a:gd name="connsiteY3" fmla="*/ 678642 h 725657"/>
              <a:gd name="connsiteX0" fmla="*/ 1 w 6115620"/>
              <a:gd name="connsiteY0" fmla="*/ 725657 h 725657"/>
              <a:gd name="connsiteX1" fmla="*/ 1630589 w 6115620"/>
              <a:gd name="connsiteY1" fmla="*/ 13622 h 725657"/>
              <a:gd name="connsiteX2" fmla="*/ 3492905 w 6115620"/>
              <a:gd name="connsiteY2" fmla="*/ 0 h 725657"/>
              <a:gd name="connsiteX3" fmla="*/ 6115619 w 6115620"/>
              <a:gd name="connsiteY3" fmla="*/ 678642 h 725657"/>
              <a:gd name="connsiteX0" fmla="*/ 1 w 5818423"/>
              <a:gd name="connsiteY0" fmla="*/ 725657 h 725657"/>
              <a:gd name="connsiteX1" fmla="*/ 1630589 w 5818423"/>
              <a:gd name="connsiteY1" fmla="*/ 13622 h 725657"/>
              <a:gd name="connsiteX2" fmla="*/ 3492905 w 5818423"/>
              <a:gd name="connsiteY2" fmla="*/ 0 h 725657"/>
              <a:gd name="connsiteX3" fmla="*/ 5818424 w 5818423"/>
              <a:gd name="connsiteY3" fmla="*/ 721648 h 725657"/>
              <a:gd name="connsiteX0" fmla="*/ 1 w 5818423"/>
              <a:gd name="connsiteY0" fmla="*/ 725657 h 725657"/>
              <a:gd name="connsiteX1" fmla="*/ 1630589 w 5818423"/>
              <a:gd name="connsiteY1" fmla="*/ 13622 h 725657"/>
              <a:gd name="connsiteX2" fmla="*/ 3492905 w 5818423"/>
              <a:gd name="connsiteY2" fmla="*/ 0 h 725657"/>
              <a:gd name="connsiteX3" fmla="*/ 5818424 w 5818423"/>
              <a:gd name="connsiteY3" fmla="*/ 721648 h 725657"/>
              <a:gd name="connsiteX0" fmla="*/ 1 w 5818423"/>
              <a:gd name="connsiteY0" fmla="*/ 725657 h 725657"/>
              <a:gd name="connsiteX1" fmla="*/ 1630589 w 5818423"/>
              <a:gd name="connsiteY1" fmla="*/ 13622 h 725657"/>
              <a:gd name="connsiteX2" fmla="*/ 3492905 w 5818423"/>
              <a:gd name="connsiteY2" fmla="*/ 0 h 725657"/>
              <a:gd name="connsiteX3" fmla="*/ 5818424 w 5818423"/>
              <a:gd name="connsiteY3" fmla="*/ 721648 h 725657"/>
              <a:gd name="connsiteX0" fmla="*/ 1 w 5818423"/>
              <a:gd name="connsiteY0" fmla="*/ 725657 h 725657"/>
              <a:gd name="connsiteX1" fmla="*/ 1630589 w 5818423"/>
              <a:gd name="connsiteY1" fmla="*/ 13622 h 725657"/>
              <a:gd name="connsiteX2" fmla="*/ 3492905 w 5818423"/>
              <a:gd name="connsiteY2" fmla="*/ 0 h 725657"/>
              <a:gd name="connsiteX3" fmla="*/ 5818424 w 5818423"/>
              <a:gd name="connsiteY3" fmla="*/ 721648 h 725657"/>
              <a:gd name="connsiteX0" fmla="*/ 1 w 5818423"/>
              <a:gd name="connsiteY0" fmla="*/ 725657 h 725657"/>
              <a:gd name="connsiteX1" fmla="*/ 1630589 w 5818423"/>
              <a:gd name="connsiteY1" fmla="*/ 13622 h 725657"/>
              <a:gd name="connsiteX2" fmla="*/ 3492905 w 5818423"/>
              <a:gd name="connsiteY2" fmla="*/ 0 h 725657"/>
              <a:gd name="connsiteX3" fmla="*/ 5818424 w 5818423"/>
              <a:gd name="connsiteY3" fmla="*/ 721648 h 7256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18423" h="725657">
                <a:moveTo>
                  <a:pt x="1" y="725657"/>
                </a:moveTo>
                <a:lnTo>
                  <a:pt x="1630589" y="13622"/>
                </a:lnTo>
                <a:lnTo>
                  <a:pt x="3492905" y="0"/>
                </a:lnTo>
                <a:cubicBezTo>
                  <a:pt x="4138273" y="220383"/>
                  <a:pt x="3627494" y="88772"/>
                  <a:pt x="5818424" y="721648"/>
                </a:cubicBezTo>
              </a:path>
            </a:pathLst>
          </a:custGeom>
          <a:gradFill flip="none" rotWithShape="1">
            <a:gsLst>
              <a:gs pos="0">
                <a:srgbClr val="3366FF"/>
              </a:gs>
              <a:gs pos="98333">
                <a:schemeClr val="bg1"/>
              </a:gs>
              <a:gs pos="61000">
                <a:schemeClr val="bg1">
                  <a:lumMod val="85000"/>
                </a:schemeClr>
              </a:gs>
            </a:gsLst>
            <a:lin ang="5400000" scaled="1"/>
            <a:tileRect/>
          </a:gradFill>
          <a:ln>
            <a:noFill/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7" name="Freeform 6"/>
          <p:cNvSpPr/>
          <p:nvPr/>
        </p:nvSpPr>
        <p:spPr>
          <a:xfrm rot="3718618" flipH="1">
            <a:off x="3513178" y="4370539"/>
            <a:ext cx="1559691" cy="1044533"/>
          </a:xfrm>
          <a:custGeom>
            <a:avLst/>
            <a:gdLst>
              <a:gd name="connsiteX0" fmla="*/ 0 w 8027377"/>
              <a:gd name="connsiteY0" fmla="*/ 1063870 h 1063870"/>
              <a:gd name="connsiteX1" fmla="*/ 738554 w 8027377"/>
              <a:gd name="connsiteY1" fmla="*/ 8793 h 1063870"/>
              <a:gd name="connsiteX2" fmla="*/ 6550269 w 8027377"/>
              <a:gd name="connsiteY2" fmla="*/ 0 h 1063870"/>
              <a:gd name="connsiteX3" fmla="*/ 8027377 w 8027377"/>
              <a:gd name="connsiteY3" fmla="*/ 1055077 h 1063870"/>
              <a:gd name="connsiteX0" fmla="*/ 0 w 8027377"/>
              <a:gd name="connsiteY0" fmla="*/ 1055077 h 1055077"/>
              <a:gd name="connsiteX1" fmla="*/ 738554 w 8027377"/>
              <a:gd name="connsiteY1" fmla="*/ 0 h 1055077"/>
              <a:gd name="connsiteX2" fmla="*/ 2633361 w 8027377"/>
              <a:gd name="connsiteY2" fmla="*/ 4854 h 1055077"/>
              <a:gd name="connsiteX3" fmla="*/ 8027377 w 8027377"/>
              <a:gd name="connsiteY3" fmla="*/ 1046284 h 1055077"/>
              <a:gd name="connsiteX0" fmla="*/ 0 w 7631592"/>
              <a:gd name="connsiteY0" fmla="*/ 1014133 h 1046284"/>
              <a:gd name="connsiteX1" fmla="*/ 342769 w 7631592"/>
              <a:gd name="connsiteY1" fmla="*/ 0 h 1046284"/>
              <a:gd name="connsiteX2" fmla="*/ 2237576 w 7631592"/>
              <a:gd name="connsiteY2" fmla="*/ 4854 h 1046284"/>
              <a:gd name="connsiteX3" fmla="*/ 7631592 w 7631592"/>
              <a:gd name="connsiteY3" fmla="*/ 1046284 h 1046284"/>
              <a:gd name="connsiteX0" fmla="*/ 0 w 7631592"/>
              <a:gd name="connsiteY0" fmla="*/ 1009279 h 1041430"/>
              <a:gd name="connsiteX1" fmla="*/ 247235 w 7631592"/>
              <a:gd name="connsiteY1" fmla="*/ 8794 h 1041430"/>
              <a:gd name="connsiteX2" fmla="*/ 2237576 w 7631592"/>
              <a:gd name="connsiteY2" fmla="*/ 0 h 1041430"/>
              <a:gd name="connsiteX3" fmla="*/ 7631592 w 7631592"/>
              <a:gd name="connsiteY3" fmla="*/ 1041430 h 1041430"/>
              <a:gd name="connsiteX0" fmla="*/ 0 w 7631592"/>
              <a:gd name="connsiteY0" fmla="*/ 1068240 h 1100391"/>
              <a:gd name="connsiteX1" fmla="*/ 464861 w 7631592"/>
              <a:gd name="connsiteY1" fmla="*/ 96 h 1100391"/>
              <a:gd name="connsiteX2" fmla="*/ 2237576 w 7631592"/>
              <a:gd name="connsiteY2" fmla="*/ 58961 h 1100391"/>
              <a:gd name="connsiteX3" fmla="*/ 7631592 w 7631592"/>
              <a:gd name="connsiteY3" fmla="*/ 1100391 h 1100391"/>
              <a:gd name="connsiteX0" fmla="*/ 0 w 7631592"/>
              <a:gd name="connsiteY0" fmla="*/ 1076937 h 1109088"/>
              <a:gd name="connsiteX1" fmla="*/ 464861 w 7631592"/>
              <a:gd name="connsiteY1" fmla="*/ 8793 h 1109088"/>
              <a:gd name="connsiteX2" fmla="*/ 2137132 w 7631592"/>
              <a:gd name="connsiteY2" fmla="*/ 0 h 1109088"/>
              <a:gd name="connsiteX3" fmla="*/ 7631592 w 7631592"/>
              <a:gd name="connsiteY3" fmla="*/ 1109088 h 1109088"/>
              <a:gd name="connsiteX0" fmla="*/ 0 w 7631592"/>
              <a:gd name="connsiteY0" fmla="*/ 1076937 h 1109088"/>
              <a:gd name="connsiteX1" fmla="*/ 464861 w 7631592"/>
              <a:gd name="connsiteY1" fmla="*/ 8793 h 1109088"/>
              <a:gd name="connsiteX2" fmla="*/ 2137132 w 7631592"/>
              <a:gd name="connsiteY2" fmla="*/ 0 h 1109088"/>
              <a:gd name="connsiteX3" fmla="*/ 7631592 w 7631592"/>
              <a:gd name="connsiteY3" fmla="*/ 1109088 h 1109088"/>
              <a:gd name="connsiteX0" fmla="*/ 0 w 7732034"/>
              <a:gd name="connsiteY0" fmla="*/ 1076937 h 1076937"/>
              <a:gd name="connsiteX1" fmla="*/ 464861 w 7732034"/>
              <a:gd name="connsiteY1" fmla="*/ 8793 h 1076937"/>
              <a:gd name="connsiteX2" fmla="*/ 2137132 w 7732034"/>
              <a:gd name="connsiteY2" fmla="*/ 0 h 1076937"/>
              <a:gd name="connsiteX3" fmla="*/ 7732034 w 7732034"/>
              <a:gd name="connsiteY3" fmla="*/ 939940 h 1076937"/>
              <a:gd name="connsiteX0" fmla="*/ 0 w 7732034"/>
              <a:gd name="connsiteY0" fmla="*/ 1076937 h 1076937"/>
              <a:gd name="connsiteX1" fmla="*/ 464861 w 7732034"/>
              <a:gd name="connsiteY1" fmla="*/ 8793 h 1076937"/>
              <a:gd name="connsiteX2" fmla="*/ 2137132 w 7732034"/>
              <a:gd name="connsiteY2" fmla="*/ 0 h 1076937"/>
              <a:gd name="connsiteX3" fmla="*/ 7732034 w 7732034"/>
              <a:gd name="connsiteY3" fmla="*/ 939940 h 1076937"/>
              <a:gd name="connsiteX0" fmla="*/ 0 w 7313522"/>
              <a:gd name="connsiteY0" fmla="*/ 1104000 h 1104000"/>
              <a:gd name="connsiteX1" fmla="*/ 46349 w 7313522"/>
              <a:gd name="connsiteY1" fmla="*/ 8793 h 1104000"/>
              <a:gd name="connsiteX2" fmla="*/ 1718620 w 7313522"/>
              <a:gd name="connsiteY2" fmla="*/ 0 h 1104000"/>
              <a:gd name="connsiteX3" fmla="*/ 7313522 w 7313522"/>
              <a:gd name="connsiteY3" fmla="*/ 939940 h 1104000"/>
              <a:gd name="connsiteX0" fmla="*/ 0 w 7280040"/>
              <a:gd name="connsiteY0" fmla="*/ 1570850 h 1570850"/>
              <a:gd name="connsiteX1" fmla="*/ 12867 w 7280040"/>
              <a:gd name="connsiteY1" fmla="*/ 8793 h 1570850"/>
              <a:gd name="connsiteX2" fmla="*/ 1685138 w 7280040"/>
              <a:gd name="connsiteY2" fmla="*/ 0 h 1570850"/>
              <a:gd name="connsiteX3" fmla="*/ 7280040 w 7280040"/>
              <a:gd name="connsiteY3" fmla="*/ 939940 h 1570850"/>
              <a:gd name="connsiteX0" fmla="*/ 0 w 7280040"/>
              <a:gd name="connsiteY0" fmla="*/ 1586162 h 1586162"/>
              <a:gd name="connsiteX1" fmla="*/ 12867 w 7280040"/>
              <a:gd name="connsiteY1" fmla="*/ 24105 h 1586162"/>
              <a:gd name="connsiteX2" fmla="*/ 3402925 w 7280040"/>
              <a:gd name="connsiteY2" fmla="*/ 0 h 1586162"/>
              <a:gd name="connsiteX3" fmla="*/ 7280040 w 7280040"/>
              <a:gd name="connsiteY3" fmla="*/ 955252 h 1586162"/>
              <a:gd name="connsiteX0" fmla="*/ 47686 w 7327726"/>
              <a:gd name="connsiteY0" fmla="*/ 1592284 h 1592284"/>
              <a:gd name="connsiteX1" fmla="*/ 0 w 7327726"/>
              <a:gd name="connsiteY1" fmla="*/ 0 h 1592284"/>
              <a:gd name="connsiteX2" fmla="*/ 3450611 w 7327726"/>
              <a:gd name="connsiteY2" fmla="*/ 6122 h 1592284"/>
              <a:gd name="connsiteX3" fmla="*/ 7327726 w 7327726"/>
              <a:gd name="connsiteY3" fmla="*/ 961374 h 1592284"/>
              <a:gd name="connsiteX0" fmla="*/ 47686 w 6964428"/>
              <a:gd name="connsiteY0" fmla="*/ 1592284 h 1592284"/>
              <a:gd name="connsiteX1" fmla="*/ 0 w 6964428"/>
              <a:gd name="connsiteY1" fmla="*/ 0 h 1592284"/>
              <a:gd name="connsiteX2" fmla="*/ 3450611 w 6964428"/>
              <a:gd name="connsiteY2" fmla="*/ 6122 h 1592284"/>
              <a:gd name="connsiteX3" fmla="*/ 6964426 w 6964428"/>
              <a:gd name="connsiteY3" fmla="*/ 651548 h 1592284"/>
              <a:gd name="connsiteX0" fmla="*/ 0 w 8006682"/>
              <a:gd name="connsiteY0" fmla="*/ 511672 h 651548"/>
              <a:gd name="connsiteX1" fmla="*/ 1042254 w 8006682"/>
              <a:gd name="connsiteY1" fmla="*/ 0 h 651548"/>
              <a:gd name="connsiteX2" fmla="*/ 4492865 w 8006682"/>
              <a:gd name="connsiteY2" fmla="*/ 6122 h 651548"/>
              <a:gd name="connsiteX3" fmla="*/ 8006680 w 8006682"/>
              <a:gd name="connsiteY3" fmla="*/ 651548 h 651548"/>
              <a:gd name="connsiteX0" fmla="*/ 0 w 7219505"/>
              <a:gd name="connsiteY0" fmla="*/ 511672 h 538197"/>
              <a:gd name="connsiteX1" fmla="*/ 1042254 w 7219505"/>
              <a:gd name="connsiteY1" fmla="*/ 0 h 538197"/>
              <a:gd name="connsiteX2" fmla="*/ 4492865 w 7219505"/>
              <a:gd name="connsiteY2" fmla="*/ 6122 h 538197"/>
              <a:gd name="connsiteX3" fmla="*/ 7219505 w 7219505"/>
              <a:gd name="connsiteY3" fmla="*/ 538197 h 538197"/>
              <a:gd name="connsiteX0" fmla="*/ -3 w 7280055"/>
              <a:gd name="connsiteY0" fmla="*/ 557014 h 557014"/>
              <a:gd name="connsiteX1" fmla="*/ 1102804 w 7280055"/>
              <a:gd name="connsiteY1" fmla="*/ 0 h 557014"/>
              <a:gd name="connsiteX2" fmla="*/ 4553415 w 7280055"/>
              <a:gd name="connsiteY2" fmla="*/ 6122 h 557014"/>
              <a:gd name="connsiteX3" fmla="*/ 7280055 w 7280055"/>
              <a:gd name="connsiteY3" fmla="*/ 538197 h 557014"/>
              <a:gd name="connsiteX0" fmla="*/ 2 w 7280060"/>
              <a:gd name="connsiteY0" fmla="*/ 557014 h 557014"/>
              <a:gd name="connsiteX1" fmla="*/ 1102809 w 7280060"/>
              <a:gd name="connsiteY1" fmla="*/ 0 h 557014"/>
              <a:gd name="connsiteX2" fmla="*/ 4553420 w 7280060"/>
              <a:gd name="connsiteY2" fmla="*/ 6122 h 557014"/>
              <a:gd name="connsiteX3" fmla="*/ 7280060 w 7280060"/>
              <a:gd name="connsiteY3" fmla="*/ 538197 h 557014"/>
              <a:gd name="connsiteX0" fmla="*/ 2 w 7280060"/>
              <a:gd name="connsiteY0" fmla="*/ 557014 h 557014"/>
              <a:gd name="connsiteX1" fmla="*/ 1102809 w 7280060"/>
              <a:gd name="connsiteY1" fmla="*/ 0 h 557014"/>
              <a:gd name="connsiteX2" fmla="*/ 4553420 w 7280060"/>
              <a:gd name="connsiteY2" fmla="*/ 6122 h 557014"/>
              <a:gd name="connsiteX3" fmla="*/ 7280060 w 7280060"/>
              <a:gd name="connsiteY3" fmla="*/ 538197 h 557014"/>
              <a:gd name="connsiteX0" fmla="*/ -2 w 7985821"/>
              <a:gd name="connsiteY0" fmla="*/ 634079 h 634079"/>
              <a:gd name="connsiteX1" fmla="*/ 1808570 w 7985821"/>
              <a:gd name="connsiteY1" fmla="*/ 0 h 634079"/>
              <a:gd name="connsiteX2" fmla="*/ 5259181 w 7985821"/>
              <a:gd name="connsiteY2" fmla="*/ 6122 h 634079"/>
              <a:gd name="connsiteX3" fmla="*/ 7985821 w 7985821"/>
              <a:gd name="connsiteY3" fmla="*/ 538197 h 634079"/>
              <a:gd name="connsiteX0" fmla="*/ 2 w 7985825"/>
              <a:gd name="connsiteY0" fmla="*/ 634079 h 634079"/>
              <a:gd name="connsiteX1" fmla="*/ 1808574 w 7985825"/>
              <a:gd name="connsiteY1" fmla="*/ 0 h 634079"/>
              <a:gd name="connsiteX2" fmla="*/ 5259185 w 7985825"/>
              <a:gd name="connsiteY2" fmla="*/ 6122 h 634079"/>
              <a:gd name="connsiteX3" fmla="*/ 7985825 w 7985825"/>
              <a:gd name="connsiteY3" fmla="*/ 538197 h 634079"/>
              <a:gd name="connsiteX0" fmla="*/ -2 w 7985821"/>
              <a:gd name="connsiteY0" fmla="*/ 627957 h 627957"/>
              <a:gd name="connsiteX1" fmla="*/ 2279066 w 7985821"/>
              <a:gd name="connsiteY1" fmla="*/ 19567 h 627957"/>
              <a:gd name="connsiteX2" fmla="*/ 5259181 w 7985821"/>
              <a:gd name="connsiteY2" fmla="*/ 0 h 627957"/>
              <a:gd name="connsiteX3" fmla="*/ 7985821 w 7985821"/>
              <a:gd name="connsiteY3" fmla="*/ 532075 h 627957"/>
              <a:gd name="connsiteX0" fmla="*/ 2 w 7985825"/>
              <a:gd name="connsiteY0" fmla="*/ 627957 h 627957"/>
              <a:gd name="connsiteX1" fmla="*/ 2279070 w 7985825"/>
              <a:gd name="connsiteY1" fmla="*/ 19567 h 627957"/>
              <a:gd name="connsiteX2" fmla="*/ 5259185 w 7985825"/>
              <a:gd name="connsiteY2" fmla="*/ 0 h 627957"/>
              <a:gd name="connsiteX3" fmla="*/ 7985825 w 7985825"/>
              <a:gd name="connsiteY3" fmla="*/ 532075 h 627957"/>
              <a:gd name="connsiteX0" fmla="*/ -2 w 7927014"/>
              <a:gd name="connsiteY0" fmla="*/ 627957 h 627957"/>
              <a:gd name="connsiteX1" fmla="*/ 2279066 w 7927014"/>
              <a:gd name="connsiteY1" fmla="*/ 19567 h 627957"/>
              <a:gd name="connsiteX2" fmla="*/ 5259181 w 7927014"/>
              <a:gd name="connsiteY2" fmla="*/ 0 h 627957"/>
              <a:gd name="connsiteX3" fmla="*/ 7927012 w 7927014"/>
              <a:gd name="connsiteY3" fmla="*/ 614278 h 627957"/>
              <a:gd name="connsiteX0" fmla="*/ 2 w 7927014"/>
              <a:gd name="connsiteY0" fmla="*/ 627957 h 627957"/>
              <a:gd name="connsiteX1" fmla="*/ 2279070 w 7927014"/>
              <a:gd name="connsiteY1" fmla="*/ 19567 h 627957"/>
              <a:gd name="connsiteX2" fmla="*/ 5259185 w 7927014"/>
              <a:gd name="connsiteY2" fmla="*/ 0 h 627957"/>
              <a:gd name="connsiteX3" fmla="*/ 7927016 w 7927014"/>
              <a:gd name="connsiteY3" fmla="*/ 614278 h 627957"/>
              <a:gd name="connsiteX0" fmla="*/ -2 w 7927014"/>
              <a:gd name="connsiteY0" fmla="*/ 627957 h 627957"/>
              <a:gd name="connsiteX1" fmla="*/ 2279066 w 7927014"/>
              <a:gd name="connsiteY1" fmla="*/ 19567 h 627957"/>
              <a:gd name="connsiteX2" fmla="*/ 5259181 w 7927014"/>
              <a:gd name="connsiteY2" fmla="*/ 0 h 627957"/>
              <a:gd name="connsiteX3" fmla="*/ 7927012 w 7927014"/>
              <a:gd name="connsiteY3" fmla="*/ 614278 h 627957"/>
              <a:gd name="connsiteX0" fmla="*/ 2 w 7927014"/>
              <a:gd name="connsiteY0" fmla="*/ 608390 h 608390"/>
              <a:gd name="connsiteX1" fmla="*/ 2279070 w 7927014"/>
              <a:gd name="connsiteY1" fmla="*/ 0 h 608390"/>
              <a:gd name="connsiteX2" fmla="*/ 5259187 w 7927014"/>
              <a:gd name="connsiteY2" fmla="*/ 447 h 608390"/>
              <a:gd name="connsiteX3" fmla="*/ 7927016 w 7927014"/>
              <a:gd name="connsiteY3" fmla="*/ 594711 h 608390"/>
              <a:gd name="connsiteX0" fmla="*/ -2 w 7927014"/>
              <a:gd name="connsiteY0" fmla="*/ 612390 h 612390"/>
              <a:gd name="connsiteX1" fmla="*/ 2279066 w 7927014"/>
              <a:gd name="connsiteY1" fmla="*/ 4000 h 612390"/>
              <a:gd name="connsiteX2" fmla="*/ 5233726 w 7927014"/>
              <a:gd name="connsiteY2" fmla="*/ 0 h 612390"/>
              <a:gd name="connsiteX3" fmla="*/ 7927012 w 7927014"/>
              <a:gd name="connsiteY3" fmla="*/ 598711 h 612390"/>
              <a:gd name="connsiteX0" fmla="*/ 2 w 7927014"/>
              <a:gd name="connsiteY0" fmla="*/ 612390 h 612390"/>
              <a:gd name="connsiteX1" fmla="*/ 2973613 w 7927014"/>
              <a:gd name="connsiteY1" fmla="*/ 7611 h 612390"/>
              <a:gd name="connsiteX2" fmla="*/ 5233730 w 7927014"/>
              <a:gd name="connsiteY2" fmla="*/ 0 h 612390"/>
              <a:gd name="connsiteX3" fmla="*/ 7927016 w 7927014"/>
              <a:gd name="connsiteY3" fmla="*/ 598711 h 612390"/>
              <a:gd name="connsiteX0" fmla="*/ -2 w 7927014"/>
              <a:gd name="connsiteY0" fmla="*/ 618401 h 618401"/>
              <a:gd name="connsiteX1" fmla="*/ 2973609 w 7927014"/>
              <a:gd name="connsiteY1" fmla="*/ 13622 h 618401"/>
              <a:gd name="connsiteX2" fmla="*/ 4835925 w 7927014"/>
              <a:gd name="connsiteY2" fmla="*/ 0 h 618401"/>
              <a:gd name="connsiteX3" fmla="*/ 7927012 w 7927014"/>
              <a:gd name="connsiteY3" fmla="*/ 604722 h 618401"/>
              <a:gd name="connsiteX0" fmla="*/ 2 w 7927014"/>
              <a:gd name="connsiteY0" fmla="*/ 618401 h 618401"/>
              <a:gd name="connsiteX1" fmla="*/ 2973613 w 7927014"/>
              <a:gd name="connsiteY1" fmla="*/ 13622 h 618401"/>
              <a:gd name="connsiteX2" fmla="*/ 4835929 w 7927014"/>
              <a:gd name="connsiteY2" fmla="*/ 0 h 618401"/>
              <a:gd name="connsiteX3" fmla="*/ 7927016 w 7927014"/>
              <a:gd name="connsiteY3" fmla="*/ 604722 h 618401"/>
              <a:gd name="connsiteX0" fmla="*/ -2 w 7927014"/>
              <a:gd name="connsiteY0" fmla="*/ 618401 h 618401"/>
              <a:gd name="connsiteX1" fmla="*/ 2973609 w 7927014"/>
              <a:gd name="connsiteY1" fmla="*/ 13622 h 618401"/>
              <a:gd name="connsiteX2" fmla="*/ 4835925 w 7927014"/>
              <a:gd name="connsiteY2" fmla="*/ 0 h 618401"/>
              <a:gd name="connsiteX3" fmla="*/ 7927012 w 7927014"/>
              <a:gd name="connsiteY3" fmla="*/ 604722 h 618401"/>
              <a:gd name="connsiteX0" fmla="*/ 2 w 7927014"/>
              <a:gd name="connsiteY0" fmla="*/ 618401 h 618401"/>
              <a:gd name="connsiteX1" fmla="*/ 2973613 w 7927014"/>
              <a:gd name="connsiteY1" fmla="*/ 13622 h 618401"/>
              <a:gd name="connsiteX2" fmla="*/ 4835929 w 7927014"/>
              <a:gd name="connsiteY2" fmla="*/ 0 h 618401"/>
              <a:gd name="connsiteX3" fmla="*/ 7927016 w 7927014"/>
              <a:gd name="connsiteY3" fmla="*/ 604722 h 618401"/>
              <a:gd name="connsiteX0" fmla="*/ -2 w 7927014"/>
              <a:gd name="connsiteY0" fmla="*/ 618401 h 618401"/>
              <a:gd name="connsiteX1" fmla="*/ 2973609 w 7927014"/>
              <a:gd name="connsiteY1" fmla="*/ 13622 h 618401"/>
              <a:gd name="connsiteX2" fmla="*/ 4835925 w 7927014"/>
              <a:gd name="connsiteY2" fmla="*/ 0 h 618401"/>
              <a:gd name="connsiteX3" fmla="*/ 7927012 w 7927014"/>
              <a:gd name="connsiteY3" fmla="*/ 604722 h 618401"/>
              <a:gd name="connsiteX0" fmla="*/ 1 w 6583991"/>
              <a:gd name="connsiteY0" fmla="*/ 725657 h 725657"/>
              <a:gd name="connsiteX1" fmla="*/ 1630589 w 6583991"/>
              <a:gd name="connsiteY1" fmla="*/ 13622 h 725657"/>
              <a:gd name="connsiteX2" fmla="*/ 3492905 w 6583991"/>
              <a:gd name="connsiteY2" fmla="*/ 0 h 725657"/>
              <a:gd name="connsiteX3" fmla="*/ 6583992 w 6583991"/>
              <a:gd name="connsiteY3" fmla="*/ 604722 h 725657"/>
              <a:gd name="connsiteX0" fmla="*/ 1 w 6115620"/>
              <a:gd name="connsiteY0" fmla="*/ 725657 h 725657"/>
              <a:gd name="connsiteX1" fmla="*/ 1630589 w 6115620"/>
              <a:gd name="connsiteY1" fmla="*/ 13622 h 725657"/>
              <a:gd name="connsiteX2" fmla="*/ 3492905 w 6115620"/>
              <a:gd name="connsiteY2" fmla="*/ 0 h 725657"/>
              <a:gd name="connsiteX3" fmla="*/ 6115619 w 6115620"/>
              <a:gd name="connsiteY3" fmla="*/ 678642 h 725657"/>
              <a:gd name="connsiteX0" fmla="*/ 1 w 6115620"/>
              <a:gd name="connsiteY0" fmla="*/ 725657 h 725657"/>
              <a:gd name="connsiteX1" fmla="*/ 1630589 w 6115620"/>
              <a:gd name="connsiteY1" fmla="*/ 13622 h 725657"/>
              <a:gd name="connsiteX2" fmla="*/ 3492905 w 6115620"/>
              <a:gd name="connsiteY2" fmla="*/ 0 h 725657"/>
              <a:gd name="connsiteX3" fmla="*/ 6115619 w 6115620"/>
              <a:gd name="connsiteY3" fmla="*/ 678642 h 725657"/>
              <a:gd name="connsiteX0" fmla="*/ 1 w 5818423"/>
              <a:gd name="connsiteY0" fmla="*/ 725657 h 725657"/>
              <a:gd name="connsiteX1" fmla="*/ 1630589 w 5818423"/>
              <a:gd name="connsiteY1" fmla="*/ 13622 h 725657"/>
              <a:gd name="connsiteX2" fmla="*/ 3492905 w 5818423"/>
              <a:gd name="connsiteY2" fmla="*/ 0 h 725657"/>
              <a:gd name="connsiteX3" fmla="*/ 5818424 w 5818423"/>
              <a:gd name="connsiteY3" fmla="*/ 721648 h 725657"/>
              <a:gd name="connsiteX0" fmla="*/ 1 w 5818423"/>
              <a:gd name="connsiteY0" fmla="*/ 725657 h 725657"/>
              <a:gd name="connsiteX1" fmla="*/ 1630589 w 5818423"/>
              <a:gd name="connsiteY1" fmla="*/ 13622 h 725657"/>
              <a:gd name="connsiteX2" fmla="*/ 3492905 w 5818423"/>
              <a:gd name="connsiteY2" fmla="*/ 0 h 725657"/>
              <a:gd name="connsiteX3" fmla="*/ 5818424 w 5818423"/>
              <a:gd name="connsiteY3" fmla="*/ 721648 h 725657"/>
              <a:gd name="connsiteX0" fmla="*/ 1 w 5818423"/>
              <a:gd name="connsiteY0" fmla="*/ 725657 h 725657"/>
              <a:gd name="connsiteX1" fmla="*/ 1630589 w 5818423"/>
              <a:gd name="connsiteY1" fmla="*/ 13622 h 725657"/>
              <a:gd name="connsiteX2" fmla="*/ 3492905 w 5818423"/>
              <a:gd name="connsiteY2" fmla="*/ 0 h 725657"/>
              <a:gd name="connsiteX3" fmla="*/ 5818424 w 5818423"/>
              <a:gd name="connsiteY3" fmla="*/ 721648 h 725657"/>
              <a:gd name="connsiteX0" fmla="*/ 1 w 5818423"/>
              <a:gd name="connsiteY0" fmla="*/ 725657 h 725657"/>
              <a:gd name="connsiteX1" fmla="*/ 1630589 w 5818423"/>
              <a:gd name="connsiteY1" fmla="*/ 13622 h 725657"/>
              <a:gd name="connsiteX2" fmla="*/ 3492905 w 5818423"/>
              <a:gd name="connsiteY2" fmla="*/ 0 h 725657"/>
              <a:gd name="connsiteX3" fmla="*/ 5818424 w 5818423"/>
              <a:gd name="connsiteY3" fmla="*/ 721648 h 725657"/>
              <a:gd name="connsiteX0" fmla="*/ 1 w 5818423"/>
              <a:gd name="connsiteY0" fmla="*/ 725657 h 725657"/>
              <a:gd name="connsiteX1" fmla="*/ 1630589 w 5818423"/>
              <a:gd name="connsiteY1" fmla="*/ 13622 h 725657"/>
              <a:gd name="connsiteX2" fmla="*/ 3492905 w 5818423"/>
              <a:gd name="connsiteY2" fmla="*/ 0 h 725657"/>
              <a:gd name="connsiteX3" fmla="*/ 5818424 w 5818423"/>
              <a:gd name="connsiteY3" fmla="*/ 721648 h 7256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18423" h="725657">
                <a:moveTo>
                  <a:pt x="1" y="725657"/>
                </a:moveTo>
                <a:lnTo>
                  <a:pt x="1630589" y="13622"/>
                </a:lnTo>
                <a:lnTo>
                  <a:pt x="3492905" y="0"/>
                </a:lnTo>
                <a:cubicBezTo>
                  <a:pt x="4138273" y="220383"/>
                  <a:pt x="3627494" y="88772"/>
                  <a:pt x="5818424" y="721648"/>
                </a:cubicBezTo>
              </a:path>
            </a:pathLst>
          </a:custGeom>
          <a:gradFill flip="none" rotWithShape="1">
            <a:gsLst>
              <a:gs pos="0">
                <a:srgbClr val="FFFF00"/>
              </a:gs>
              <a:gs pos="98333">
                <a:schemeClr val="bg1"/>
              </a:gs>
              <a:gs pos="61000">
                <a:schemeClr val="bg1">
                  <a:lumMod val="85000"/>
                </a:schemeClr>
              </a:gs>
            </a:gsLst>
            <a:lin ang="5400000" scaled="1"/>
            <a:tileRect/>
          </a:gradFill>
          <a:ln>
            <a:noFill/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Shape 7"/>
          <p:cNvSpPr/>
          <p:nvPr/>
        </p:nvSpPr>
        <p:spPr>
          <a:xfrm rot="1747658">
            <a:off x="5111004" y="1083460"/>
            <a:ext cx="1872547" cy="1305868"/>
          </a:xfrm>
          <a:prstGeom prst="swooshArrow">
            <a:avLst>
              <a:gd name="adj1" fmla="val 16310"/>
              <a:gd name="adj2" fmla="val 31370"/>
            </a:avLst>
          </a:prstGeom>
          <a:gradFill rotWithShape="0">
            <a:gsLst>
              <a:gs pos="0">
                <a:schemeClr val="accent1">
                  <a:tint val="66000"/>
                  <a:satMod val="160000"/>
                </a:schemeClr>
              </a:gs>
              <a:gs pos="100000">
                <a:srgbClr val="990000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9" name="Shape 8"/>
          <p:cNvSpPr/>
          <p:nvPr/>
        </p:nvSpPr>
        <p:spPr>
          <a:xfrm rot="12012583">
            <a:off x="5394475" y="5364870"/>
            <a:ext cx="1872547" cy="1305868"/>
          </a:xfrm>
          <a:prstGeom prst="swooshArrow">
            <a:avLst>
              <a:gd name="adj1" fmla="val 16310"/>
              <a:gd name="adj2" fmla="val 31370"/>
            </a:avLst>
          </a:prstGeom>
          <a:gradFill rotWithShape="0">
            <a:gsLst>
              <a:gs pos="0">
                <a:schemeClr val="accent1">
                  <a:tint val="66000"/>
                  <a:satMod val="160000"/>
                </a:schemeClr>
              </a:gs>
              <a:gs pos="100000">
                <a:srgbClr val="990000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668667" y="1488778"/>
            <a:ext cx="3589790" cy="707886"/>
          </a:xfrm>
          <a:prstGeom prst="rect">
            <a:avLst/>
          </a:prstGeom>
          <a:noFill/>
        </p:spPr>
        <p:txBody>
          <a:bodyPr wrap="square" lIns="45720" rIns="45720" rtlCol="0">
            <a:spAutoFit/>
          </a:bodyPr>
          <a:lstStyle/>
          <a:p>
            <a:pPr algn="ctr">
              <a:spcBef>
                <a:spcPts val="400"/>
              </a:spcBef>
            </a:pPr>
            <a:r>
              <a:rPr lang="en-US" sz="2000" b="1" dirty="0" smtClean="0"/>
              <a:t>GWAS methodological </a:t>
            </a:r>
            <a:r>
              <a:rPr lang="en-US" sz="2000" b="1" dirty="0" smtClean="0"/>
              <a:t>development</a:t>
            </a:r>
            <a:endParaRPr lang="en-US" sz="2000" b="1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8823040" y="1382451"/>
            <a:ext cx="2849006" cy="707886"/>
          </a:xfrm>
          <a:prstGeom prst="rect">
            <a:avLst/>
          </a:prstGeom>
          <a:noFill/>
        </p:spPr>
        <p:txBody>
          <a:bodyPr wrap="square" lIns="45720" rIns="45720" rtlCol="0">
            <a:spAutoFit/>
          </a:bodyPr>
          <a:lstStyle/>
          <a:p>
            <a:pPr algn="ctr">
              <a:spcBef>
                <a:spcPts val="400"/>
              </a:spcBef>
            </a:pPr>
            <a:r>
              <a:rPr lang="en-US" sz="2000" b="1" dirty="0" smtClean="0"/>
              <a:t>Bacterial </a:t>
            </a:r>
            <a:r>
              <a:rPr lang="en-US" sz="2000" b="1" dirty="0" smtClean="0"/>
              <a:t>trait heritability and epistasis</a:t>
            </a:r>
            <a:endParaRPr lang="en-US" sz="2000" b="1" dirty="0" smtClean="0"/>
          </a:p>
        </p:txBody>
      </p:sp>
      <p:sp>
        <p:nvSpPr>
          <p:cNvPr id="13" name="TextBox 12"/>
          <p:cNvSpPr txBox="1"/>
          <p:nvPr/>
        </p:nvSpPr>
        <p:spPr>
          <a:xfrm>
            <a:off x="770965" y="4758459"/>
            <a:ext cx="3011662" cy="646331"/>
          </a:xfrm>
          <a:prstGeom prst="rect">
            <a:avLst/>
          </a:prstGeom>
          <a:noFill/>
        </p:spPr>
        <p:txBody>
          <a:bodyPr wrap="square" lIns="45720" rIns="45720" rtlCol="0">
            <a:spAutoFit/>
          </a:bodyPr>
          <a:lstStyle/>
          <a:p>
            <a:pPr algn="ctr">
              <a:spcBef>
                <a:spcPts val="400"/>
              </a:spcBef>
            </a:pPr>
            <a:r>
              <a:rPr lang="en-US" b="1" dirty="0" smtClean="0"/>
              <a:t>Informatics solutions to for clinical care and surveillance</a:t>
            </a:r>
            <a:endParaRPr lang="en-US" b="1" dirty="0" smtClean="0"/>
          </a:p>
        </p:txBody>
      </p:sp>
      <p:sp>
        <p:nvSpPr>
          <p:cNvPr id="14" name="Shape 13"/>
          <p:cNvSpPr/>
          <p:nvPr/>
        </p:nvSpPr>
        <p:spPr>
          <a:xfrm rot="6896748">
            <a:off x="7658510" y="3041321"/>
            <a:ext cx="1589083" cy="1305868"/>
          </a:xfrm>
          <a:prstGeom prst="swooshArrow">
            <a:avLst>
              <a:gd name="adj1" fmla="val 16310"/>
              <a:gd name="adj2" fmla="val 31370"/>
            </a:avLst>
          </a:prstGeom>
          <a:gradFill rotWithShape="0">
            <a:gsLst>
              <a:gs pos="0">
                <a:schemeClr val="accent1">
                  <a:tint val="66000"/>
                  <a:satMod val="160000"/>
                </a:schemeClr>
              </a:gs>
              <a:gs pos="100000">
                <a:srgbClr val="990000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pic>
        <p:nvPicPr>
          <p:cNvPr id="15" name="Picture 2" descr="http://webuildyoulead.com/wp-content/uploads/Bridging-the-Gap-JPG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2266" y="2561249"/>
            <a:ext cx="3026290" cy="20541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itle 1"/>
          <p:cNvSpPr txBox="1">
            <a:spLocks/>
          </p:cNvSpPr>
          <p:nvPr/>
        </p:nvSpPr>
        <p:spPr>
          <a:xfrm>
            <a:off x="4940955" y="4643310"/>
            <a:ext cx="2924251" cy="9300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>
                <a:solidFill>
                  <a:srgbClr val="C1396A"/>
                </a:solidFill>
              </a:rPr>
              <a:t>Infectious Disease Diagnostic &amp; Surveillance Gap</a:t>
            </a:r>
            <a:endParaRPr lang="en-US" sz="3600" dirty="0">
              <a:solidFill>
                <a:srgbClr val="C1396A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866028" y="5113889"/>
            <a:ext cx="2839960" cy="369332"/>
          </a:xfrm>
          <a:prstGeom prst="rect">
            <a:avLst/>
          </a:prstGeom>
          <a:noFill/>
        </p:spPr>
        <p:txBody>
          <a:bodyPr wrap="square" lIns="45720" rIns="45720" rtlCol="0">
            <a:spAutoFit/>
          </a:bodyPr>
          <a:lstStyle/>
          <a:p>
            <a:pPr algn="ctr">
              <a:spcBef>
                <a:spcPts val="400"/>
              </a:spcBef>
            </a:pPr>
            <a:r>
              <a:rPr lang="en-US" b="1" dirty="0" smtClean="0"/>
              <a:t>Field Studies and GWAS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002899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28377</TotalTime>
  <Words>26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UT Southwestern Medical Center Visit</dc:title>
  <dc:creator>Maha Farhat</dc:creator>
  <cp:lastModifiedBy>Maha Farhat</cp:lastModifiedBy>
  <cp:revision>212</cp:revision>
  <dcterms:created xsi:type="dcterms:W3CDTF">2016-03-23T14:34:40Z</dcterms:created>
  <dcterms:modified xsi:type="dcterms:W3CDTF">2016-09-29T20:06:48Z</dcterms:modified>
</cp:coreProperties>
</file>